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43.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34.xml.rels" ContentType="application/vnd.openxmlformats-package.relationships+xml"/>
  <Override PartName="/ppt/notesSlides/_rels/notesSlide31.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31.xml" ContentType="application/vnd.openxmlformats-officedocument.presentationml.slideLayout+xml"/>
  <Override PartName="/ppt/slideLayouts/slideLayout130.xml" ContentType="application/vnd.openxmlformats-officedocument.presentationml.slideLayout+xml"/>
  <Override PartName="/ppt/slideLayouts/slideLayout129.xml" ContentType="application/vnd.openxmlformats-officedocument.presentationml.slideLayout+xml"/>
  <Override PartName="/ppt/slideLayouts/slideLayout128.xml" ContentType="application/vnd.openxmlformats-officedocument.presentationml.slideLayout+xml"/>
  <Override PartName="/ppt/slideLayouts/slideLayout125.xml" ContentType="application/vnd.openxmlformats-officedocument.presentationml.slideLayout+xml"/>
  <Override PartName="/ppt/slideLayouts/slideLayout123.xml" ContentType="application/vnd.openxmlformats-officedocument.presentationml.slideLayout+xml"/>
  <Override PartName="/ppt/slideLayouts/slideLayout121.xml" ContentType="application/vnd.openxmlformats-officedocument.presentationml.slideLayout+xml"/>
  <Override PartName="/ppt/slideLayouts/slideLayout115.xml" ContentType="application/vnd.openxmlformats-officedocument.presentationml.slideLayout+xml"/>
  <Override PartName="/ppt/slideLayouts/slideLayout111.xml" ContentType="application/vnd.openxmlformats-officedocument.presentationml.slideLayout+xml"/>
  <Override PartName="/ppt/slideLayouts/slideLayout105.xml" ContentType="application/vnd.openxmlformats-officedocument.presentationml.slideLayout+xml"/>
  <Override PartName="/ppt/slideLayouts/slideLayout112.xml" ContentType="application/vnd.openxmlformats-officedocument.presentationml.slideLayout+xml"/>
  <Override PartName="/ppt/slideLayouts/slideLayout100.xml" ContentType="application/vnd.openxmlformats-officedocument.presentationml.slideLayout+xml"/>
  <Override PartName="/ppt/slideLayouts/slideLayout132.xml" ContentType="application/vnd.openxmlformats-officedocument.presentationml.slideLayout+xml"/>
  <Override PartName="/ppt/slideLayouts/slideLayout97.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107.xml" ContentType="application/vnd.openxmlformats-officedocument.presentationml.slideLayout+xml"/>
  <Override PartName="/ppt/slideLayouts/slideLayout88.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95.xml" ContentType="application/vnd.openxmlformats-officedocument.presentationml.slideLayout+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92.xml" ContentType="application/vnd.openxmlformats-officedocument.presentationml.slideLayout+xml"/>
  <Override PartName="/ppt/slideLayouts/slideLayout122.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124.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60.xml" ContentType="application/vnd.openxmlformats-officedocument.presentationml.slideLayout+xml"/>
  <Override PartName="/ppt/slideLayouts/slideLayout55.xml" ContentType="application/vnd.openxmlformats-officedocument.presentationml.slideLayout+xml"/>
  <Override PartName="/ppt/slideLayouts/slideLayout87.xml" ContentType="application/vnd.openxmlformats-officedocument.presentationml.slideLayout+xml"/>
  <Override PartName="/ppt/slideLayouts/slideLayout104.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119.xml" ContentType="application/vnd.openxmlformats-officedocument.presentationml.slideLayout+xml"/>
  <Override PartName="/ppt/slideLayouts/slideLayout102.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96.xml" ContentType="application/vnd.openxmlformats-officedocument.presentationml.slideLayout+xml"/>
  <Override PartName="/ppt/slideLayouts/slideLayout34.xml" ContentType="application/vnd.openxmlformats-officedocument.presentationml.slideLayout+xml"/>
  <Override PartName="/ppt/slideLayouts/slideLayout61.xml" ContentType="application/vnd.openxmlformats-officedocument.presentationml.slideLayout+xml"/>
  <Override PartName="/ppt/slideLayouts/slideLayout33.xml" ContentType="application/vnd.openxmlformats-officedocument.presentationml.slideLayout+xml"/>
  <Override PartName="/ppt/slideLayouts/slideLayout108.xml" ContentType="application/vnd.openxmlformats-officedocument.presentationml.slideLayout+xml"/>
  <Override PartName="/ppt/slideLayouts/slideLayout76.xml" ContentType="application/vnd.openxmlformats-officedocument.presentationml.slideLayout+xml"/>
  <Override PartName="/ppt/slideLayouts/slideLayout47.xml" ContentType="application/vnd.openxmlformats-officedocument.presentationml.slideLayout+xml"/>
  <Override PartName="/ppt/slideLayouts/slideLayout117.xml" ContentType="application/vnd.openxmlformats-officedocument.presentationml.slideLayout+xml"/>
  <Override PartName="/ppt/slideLayouts/slideLayout68.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110.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54.xml" ContentType="application/vnd.openxmlformats-officedocument.presentationml.slideLayout+xml"/>
  <Override PartName="/ppt/slideLayouts/slideLayout27.xml" ContentType="application/vnd.openxmlformats-officedocument.presentationml.slideLayout+xml"/>
  <Override PartName="/ppt/slideLayouts/slideLayout42.xml" ContentType="application/vnd.openxmlformats-officedocument.presentationml.slideLayout+xml"/>
  <Override PartName="/ppt/slideLayouts/slideLayout22.xml" ContentType="application/vnd.openxmlformats-officedocument.presentationml.slideLayout+xml"/>
  <Override PartName="/ppt/slideLayouts/slideLayout101.xml" ContentType="application/vnd.openxmlformats-officedocument.presentationml.slideLayout+xml"/>
  <Override PartName="/ppt/slideLayouts/slideLayout21.xml" ContentType="application/vnd.openxmlformats-officedocument.presentationml.slideLayout+xml"/>
  <Override PartName="/ppt/slideLayouts/slideLayout98.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116.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91.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62.xml" ContentType="application/vnd.openxmlformats-officedocument.presentationml.slideLayout+xml"/>
  <Override PartName="/ppt/slideLayouts/slideLayout50.xml" ContentType="application/vnd.openxmlformats-officedocument.presentationml.slideLayout+xml"/>
  <Override PartName="/ppt/slideLayouts/slideLayout114.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44.xml" ContentType="application/vnd.openxmlformats-officedocument.presentationml.slideLayout+xml"/>
  <Override PartName="/ppt/slideLayouts/slideLayout106.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73.xml" ContentType="application/vnd.openxmlformats-officedocument.presentationml.slideLayout+xml"/>
  <Override PartName="/ppt/slideLayouts/slideLayout126.xml" ContentType="application/vnd.openxmlformats-officedocument.presentationml.slideLayout+xml"/>
  <Override PartName="/ppt/slideLayouts/slideLayout103.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18.xml" ContentType="application/vnd.openxmlformats-officedocument.presentationml.slideLayout+xml"/>
  <Override PartName="/ppt/slideLayouts/slideLayout10.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132.xml.rels" ContentType="application/vnd.openxmlformats-package.relationships+xml"/>
  <Override PartName="/ppt/slideLayouts/_rels/slideLayout128.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123.xml.rels" ContentType="application/vnd.openxmlformats-package.relationships+xml"/>
  <Override PartName="/ppt/slideLayouts/_rels/slideLayout122.xml.rels" ContentType="application/vnd.openxmlformats-package.relationships+xml"/>
  <Override PartName="/ppt/slideLayouts/_rels/slideLayout118.xml.rels" ContentType="application/vnd.openxmlformats-package.relationships+xml"/>
  <Override PartName="/ppt/slideLayouts/_rels/slideLayout116.xml.rels" ContentType="application/vnd.openxmlformats-package.relationships+xml"/>
  <Override PartName="/ppt/slideLayouts/_rels/slideLayout114.xml.rels" ContentType="application/vnd.openxmlformats-package.relationships+xml"/>
  <Override PartName="/ppt/slideLayouts/_rels/slideLayout120.xml.rels" ContentType="application/vnd.openxmlformats-package.relationships+xml"/>
  <Override PartName="/ppt/slideLayouts/_rels/slideLayout112.xml.rels" ContentType="application/vnd.openxmlformats-package.relationships+xml"/>
  <Override PartName="/ppt/slideLayouts/_rels/slideLayout121.xml.rels" ContentType="application/vnd.openxmlformats-package.relationships+xml"/>
  <Override PartName="/ppt/slideLayouts/_rels/slideLayout108.xml.rels" ContentType="application/vnd.openxmlformats-package.relationships+xml"/>
  <Override PartName="/ppt/slideLayouts/_rels/slideLayout104.xml.rels" ContentType="application/vnd.openxmlformats-package.relationships+xml"/>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25.xml.rels" ContentType="application/vnd.openxmlformats-package.relationships+xml"/>
  <Override PartName="/ppt/slideLayouts/_rels/slideLayout98.xml.rels" ContentType="application/vnd.openxmlformats-package.relationships+xml"/>
  <Override PartName="/ppt/slideLayouts/_rels/slideLayout97.xml.rels" ContentType="application/vnd.openxmlformats-package.relationships+xml"/>
  <Override PartName="/ppt/slideLayouts/_rels/slideLayout96.xml.rels" ContentType="application/vnd.openxmlformats-package.relationships+xml"/>
  <Override PartName="/ppt/slideLayouts/_rels/slideLayout110.xml.rels" ContentType="application/vnd.openxmlformats-package.relationships+xml"/>
  <Override PartName="/ppt/slideLayouts/_rels/slideLayout94.xml.rels" ContentType="application/vnd.openxmlformats-package.relationships+xml"/>
  <Override PartName="/ppt/slideLayouts/_rels/slideLayout106.xml.rels" ContentType="application/vnd.openxmlformats-package.relationships+xml"/>
  <Override PartName="/ppt/slideLayouts/_rels/slideLayout93.xml.rels" ContentType="application/vnd.openxmlformats-package.relationships+xml"/>
  <Override PartName="/ppt/slideLayouts/_rels/slideLayout87.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89.xml.rels" ContentType="application/vnd.openxmlformats-package.relationships+xml"/>
  <Override PartName="/ppt/slideLayouts/_rels/slideLayout115.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119.xml.rels" ContentType="application/vnd.openxmlformats-package.relationships+xml"/>
  <Override PartName="/ppt/slideLayouts/_rels/slideLayout103.xml.rels" ContentType="application/vnd.openxmlformats-package.relationships+xml"/>
  <Override PartName="/ppt/slideLayouts/_rels/slideLayout75.xml.rels" ContentType="application/vnd.openxmlformats-package.relationships+xml"/>
  <Override PartName="/ppt/slideLayouts/_rels/slideLayout92.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90.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69.xml.rels" ContentType="application/vnd.openxmlformats-package.relationships+xml"/>
  <Override PartName="/ppt/slideLayouts/_rels/slideLayout47.xml.rels" ContentType="application/vnd.openxmlformats-package.relationships+xml"/>
  <Override PartName="/ppt/slideLayouts/_rels/slideLayout124.xml.rels" ContentType="application/vnd.openxmlformats-package.relationships+xml"/>
  <Override PartName="/ppt/slideLayouts/_rels/slideLayout109.xml.rels" ContentType="application/vnd.openxmlformats-package.relationships+xml"/>
  <Override PartName="/ppt/slideLayouts/_rels/slideLayout46.xml.rels" ContentType="application/vnd.openxmlformats-package.relationships+xml"/>
  <Override PartName="/ppt/slideLayouts/_rels/slideLayout57.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10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86.xml.rels" ContentType="application/vnd.openxmlformats-package.relationships+xml"/>
  <Override PartName="/ppt/slideLayouts/_rels/slideLayout111.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113.xml.rels" ContentType="application/vnd.openxmlformats-package.relationships+xml"/>
  <Override PartName="/ppt/slideLayouts/_rels/slideLayout76.xml.rels" ContentType="application/vnd.openxmlformats-package.relationships+xml"/>
  <Override PartName="/ppt/slideLayouts/_rels/slideLayout117.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80.xml.rels" ContentType="application/vnd.openxmlformats-package.relationships+xml"/>
  <Override PartName="/ppt/slideLayouts/_rels/slideLayout77.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88.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83.xml.rels" ContentType="application/vnd.openxmlformats-package.relationships+xml"/>
  <Override PartName="/ppt/slideLayouts/_rels/slideLayout107.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42.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7.xml.rels" ContentType="application/vnd.openxmlformats-package.relationships+xml"/>
  <Override PartName="/ppt/slideLayouts/_rels/slideLayout13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5.xml.rels" ContentType="application/vnd.openxmlformats-package.relationships+xml"/>
  <Override PartName="/ppt/slideLayouts/_rels/slideLayout127.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9.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70.xml.rels" ContentType="application/vnd.openxmlformats-package.relationships+xml"/>
  <Override PartName="/ppt/slideLayouts/_rels/slideLayout129.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99.xml" ContentType="application/vnd.openxmlformats-officedocument.presentationml.slideLayout+xml"/>
  <Override PartName="/ppt/slideLayouts/slideLayout13.xml" ContentType="application/vnd.openxmlformats-officedocument.presentationml.slideLayout+xml"/>
  <Override PartName="/ppt/slideLayouts/slideLayout66.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13.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12.xml" ContentType="application/vnd.openxmlformats-officedocument.theme+xml"/>
  <Override PartName="/ppt/theme/theme11.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36.gif" ContentType="image/gif"/>
  <Override PartName="/ppt/media/image135.png" ContentType="image/png"/>
  <Override PartName="/ppt/media/image134.png" ContentType="image/png"/>
  <Override PartName="/ppt/media/image130.png" ContentType="image/png"/>
  <Override PartName="/ppt/media/image120.png" ContentType="image/png"/>
  <Override PartName="/ppt/media/image119.png" ContentType="image/png"/>
  <Override PartName="/ppt/media/image123.png" ContentType="image/png"/>
  <Override PartName="/ppt/media/image116.png" ContentType="image/png"/>
  <Override PartName="/ppt/media/image127.png" ContentType="image/png"/>
  <Override PartName="/ppt/media/image113.png" ContentType="image/png"/>
  <Override PartName="/ppt/media/image125.png" ContentType="image/png"/>
  <Override PartName="/ppt/media/image112.png" ContentType="image/png"/>
  <Override PartName="/ppt/media/image108.png" ContentType="image/png"/>
  <Override PartName="/ppt/media/image107.png" ContentType="image/png"/>
  <Override PartName="/ppt/media/image105.png" ContentType="image/png"/>
  <Override PartName="/ppt/media/image102.png" ContentType="image/png"/>
  <Override PartName="/ppt/media/image100.png" ContentType="image/png"/>
  <Override PartName="/ppt/media/image109.png" ContentType="image/png"/>
  <Override PartName="/ppt/media/image92.png" ContentType="image/png"/>
  <Override PartName="/ppt/media/image91.png" ContentType="image/png"/>
  <Override PartName="/ppt/media/image90.png" ContentType="image/png"/>
  <Override PartName="/ppt/media/image88.png" ContentType="image/png"/>
  <Override PartName="/ppt/media/image85.png" ContentType="image/png"/>
  <Override PartName="/ppt/media/image84.png" ContentType="image/png"/>
  <Override PartName="/ppt/media/image103.png" ContentType="image/png"/>
  <Override PartName="/ppt/media/image83.png" ContentType="image/png"/>
  <Override PartName="/ppt/media/image82.png" ContentType="image/png"/>
  <Override PartName="/ppt/media/image81.png" ContentType="image/png"/>
  <Override PartName="/ppt/media/image80.png" ContentType="image/png"/>
  <Override PartName="/ppt/media/image106.png" ContentType="image/png"/>
  <Override PartName="/ppt/media/image95.png" ContentType="image/png"/>
  <Override PartName="/ppt/media/image76.png" ContentType="image/png"/>
  <Override PartName="/ppt/media/image93.png" ContentType="image/png"/>
  <Override PartName="/ppt/media/image75.png" ContentType="image/png"/>
  <Override PartName="/ppt/media/image74.png" ContentType="image/png"/>
  <Override PartName="/ppt/media/image73.png" ContentType="image/png"/>
  <Override PartName="/ppt/media/image71.png" ContentType="image/png"/>
  <Override PartName="/ppt/media/image118.png" ContentType="image/png"/>
  <Override PartName="/ppt/media/image129.png" ContentType="image/png"/>
  <Override PartName="/ppt/media/image68.png" ContentType="image/png"/>
  <Override PartName="/ppt/media/image69.png" ContentType="image/png"/>
  <Override PartName="/ppt/media/image98.jpeg" ContentType="image/jpeg"/>
  <Override PartName="/ppt/media/image67.png" ContentType="image/png"/>
  <Override PartName="/ppt/media/image66.png" ContentType="image/png"/>
  <Override PartName="/ppt/media/image115.png" ContentType="image/png"/>
  <Override PartName="/ppt/media/image122.png" ContentType="image/png"/>
  <Override PartName="/ppt/media/image65.png" ContentType="image/png"/>
  <Override PartName="/ppt/media/image64.png" ContentType="image/png"/>
  <Override PartName="/ppt/media/image72.png" ContentType="image/png"/>
  <Override PartName="/ppt/media/image63.png" ContentType="image/png"/>
  <Override PartName="/ppt/media/image62.png" ContentType="image/png"/>
  <Override PartName="/ppt/media/image60.png" ContentType="image/png"/>
  <Override PartName="/ppt/media/image59.png" ContentType="image/png"/>
  <Override PartName="/ppt/media/image78.png" ContentType="image/png"/>
  <Override PartName="/ppt/media/image58.png" ContentType="image/png"/>
  <Override PartName="/ppt/media/image57.png" ContentType="image/png"/>
  <Override PartName="/ppt/media/image97.png" ContentType="image/png"/>
  <Override PartName="/ppt/media/image53.png" ContentType="image/png"/>
  <Override PartName="/ppt/media/image52.png" ContentType="image/png"/>
  <Override PartName="/ppt/media/image86.png" ContentType="image/png"/>
  <Override PartName="/ppt/media/image56.png" ContentType="image/png"/>
  <Override PartName="/ppt/media/image51.png" ContentType="image/png"/>
  <Override PartName="/ppt/media/image50.png" ContentType="image/png"/>
  <Override PartName="/ppt/media/image128.png" ContentType="image/png"/>
  <Override PartName="/ppt/media/image49.png" ContentType="image/png"/>
  <Override PartName="/ppt/media/image89.png" ContentType="image/png"/>
  <Override PartName="/ppt/media/image111.png" ContentType="image/png"/>
  <Override PartName="/ppt/media/image43.png" ContentType="image/png"/>
  <Override PartName="/ppt/media/image124.png" ContentType="image/png"/>
  <Override PartName="/ppt/media/image42.png" ContentType="image/png"/>
  <Override PartName="/ppt/media/image41.png" ContentType="image/png"/>
  <Override PartName="/ppt/media/image36.png" ContentType="image/png"/>
  <Override PartName="/ppt/media/image131.png" ContentType="image/png"/>
  <Override PartName="/ppt/media/image32.png" ContentType="image/png"/>
  <Override PartName="/ppt/media/image45.png" ContentType="image/png"/>
  <Override PartName="/ppt/media/image132.png" ContentType="image/png"/>
  <Override PartName="/ppt/media/image44.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87.png" ContentType="image/png"/>
  <Override PartName="/ppt/media/image126.png" ContentType="image/png"/>
  <Override PartName="/ppt/media/image25.png" ContentType="image/png"/>
  <Override PartName="/ppt/media/image28.png" ContentType="image/png"/>
  <Override PartName="/ppt/media/image55.png" ContentType="image/png"/>
  <Override PartName="/ppt/media/image77.png" ContentType="image/png"/>
  <Override PartName="/ppt/media/image22.png" ContentType="image/png"/>
  <Override PartName="/ppt/media/image37.png" ContentType="image/png"/>
  <Override PartName="/ppt/media/image99.png" ContentType="image/png"/>
  <Override PartName="/ppt/media/image31.png" ContentType="image/png"/>
  <Override PartName="/ppt/media/image24.png" ContentType="image/png"/>
  <Override PartName="/ppt/media/image61.png" ContentType="image/png"/>
  <Override PartName="/ppt/media/image54.png" ContentType="image/png"/>
  <Override PartName="/ppt/media/image21.png" ContentType="image/png"/>
  <Override PartName="/ppt/media/image20.png" ContentType="image/png"/>
  <Override PartName="/ppt/media/image19.png" ContentType="image/png"/>
  <Override PartName="/ppt/media/image96.png" ContentType="image/png"/>
  <Override PartName="/ppt/media/image16.png" ContentType="image/png"/>
  <Override PartName="/ppt/media/image17.png" ContentType="image/png"/>
  <Override PartName="/ppt/media/image133.png" ContentType="image/png"/>
  <Override PartName="/ppt/media/image14.png" ContentType="image/png"/>
  <Override PartName="/ppt/media/image13.png" ContentType="image/png"/>
  <Override PartName="/ppt/media/image46.png" ContentType="image/png"/>
  <Override PartName="/ppt/media/image121.png" ContentType="image/png"/>
  <Override PartName="/ppt/media/image23.png" ContentType="image/png"/>
  <Override PartName="/ppt/media/image12.png" ContentType="image/png"/>
  <Override PartName="/ppt/media/image39.png" ContentType="image/png"/>
  <Override PartName="/ppt/media/image94.png" ContentType="image/png"/>
  <Override PartName="/ppt/media/image110.png" ContentType="image/png"/>
  <Override PartName="/ppt/media/image35.png" ContentType="image/png"/>
  <Override PartName="/ppt/media/image10.png" ContentType="image/png"/>
  <Override PartName="/ppt/media/image117.png" ContentType="image/png"/>
  <Override PartName="/ppt/media/image48.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101.png" ContentType="image/png"/>
  <Override PartName="/ppt/media/image6.png" ContentType="image/png"/>
  <Override PartName="/ppt/media/image5.png" ContentType="image/png"/>
  <Override PartName="/ppt/media/image18.png" ContentType="image/png"/>
  <Override PartName="/ppt/media/image114.png" ContentType="image/png"/>
  <Override PartName="/ppt/media/image7.png" ContentType="image/png"/>
  <Override PartName="/ppt/media/image4.png" ContentType="image/png"/>
  <Override PartName="/ppt/media/image3.png" ContentType="image/png"/>
  <Override PartName="/ppt/media/image79.png" ContentType="image/png"/>
  <Override PartName="/ppt/media/image47.png" ContentType="image/png"/>
  <Override PartName="/ppt/media/image70.png" ContentType="image/png"/>
  <Override PartName="/ppt/media/image104.png" ContentType="image/png"/>
  <Override PartName="/ppt/media/image2.png" ContentType="image/png"/>
  <Override PartName="/ppt/media/image11.png" ContentType="image/png"/>
  <Override PartName="/ppt/media/image1.png" ContentType="image/png"/>
  <Override PartName="/ppt/slideMasters/_rels/slideMaster11.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10.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8.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3" name="PlaceHolder 1"/>
          <p:cNvSpPr>
            <a:spLocks noGrp="1"/>
          </p:cNvSpPr>
          <p:nvPr>
            <p:ph type="body"/>
          </p:nvPr>
        </p:nvSpPr>
        <p:spPr>
          <a:xfrm>
            <a:off x="756000" y="5078520"/>
            <a:ext cx="6047640" cy="4811040"/>
          </a:xfrm>
          <a:prstGeom prst="rect">
            <a:avLst/>
          </a:prstGeom>
        </p:spPr>
        <p:txBody>
          <a:bodyPr lIns="0" rIns="0" tIns="0" bIns="0"/>
          <a:p>
            <a:r>
              <a:rPr lang="en-US" sz="2000">
                <a:latin typeface="Arial"/>
              </a:rPr>
              <a:t>Click to edit the notes format</a:t>
            </a:r>
            <a:endParaRPr/>
          </a:p>
        </p:txBody>
      </p:sp>
      <p:sp>
        <p:nvSpPr>
          <p:cNvPr id="464" name="PlaceHolder 2"/>
          <p:cNvSpPr>
            <a:spLocks noGrp="1"/>
          </p:cNvSpPr>
          <p:nvPr>
            <p:ph type="hdr"/>
          </p:nvPr>
        </p:nvSpPr>
        <p:spPr>
          <a:xfrm>
            <a:off x="0" y="0"/>
            <a:ext cx="3280680" cy="534240"/>
          </a:xfrm>
          <a:prstGeom prst="rect">
            <a:avLst/>
          </a:prstGeom>
        </p:spPr>
        <p:txBody>
          <a:bodyPr lIns="0" rIns="0" tIns="0" bIns="0"/>
          <a:p>
            <a:r>
              <a:rPr lang="en-US" sz="1400">
                <a:latin typeface="Times New Roman"/>
              </a:rPr>
              <a:t>&lt;header&gt;</a:t>
            </a:r>
            <a:endParaRPr/>
          </a:p>
        </p:txBody>
      </p:sp>
      <p:sp>
        <p:nvSpPr>
          <p:cNvPr id="465" name="PlaceHolder 3"/>
          <p:cNvSpPr>
            <a:spLocks noGrp="1"/>
          </p:cNvSpPr>
          <p:nvPr>
            <p:ph type="dt"/>
          </p:nvPr>
        </p:nvSpPr>
        <p:spPr>
          <a:xfrm>
            <a:off x="4278960" y="0"/>
            <a:ext cx="3280680" cy="534240"/>
          </a:xfrm>
          <a:prstGeom prst="rect">
            <a:avLst/>
          </a:prstGeom>
        </p:spPr>
        <p:txBody>
          <a:bodyPr lIns="0" rIns="0" tIns="0" bIns="0"/>
          <a:p>
            <a:pPr algn="r"/>
            <a:r>
              <a:rPr lang="en-US" sz="1400">
                <a:latin typeface="Times New Roman"/>
              </a:rPr>
              <a:t>&lt;date/time&gt;</a:t>
            </a:r>
            <a:endParaRPr/>
          </a:p>
        </p:txBody>
      </p:sp>
      <p:sp>
        <p:nvSpPr>
          <p:cNvPr id="466" name="PlaceHolder 4"/>
          <p:cNvSpPr>
            <a:spLocks noGrp="1"/>
          </p:cNvSpPr>
          <p:nvPr>
            <p:ph type="ftr"/>
          </p:nvPr>
        </p:nvSpPr>
        <p:spPr>
          <a:xfrm>
            <a:off x="0" y="10157400"/>
            <a:ext cx="3280680" cy="534240"/>
          </a:xfrm>
          <a:prstGeom prst="rect">
            <a:avLst/>
          </a:prstGeom>
        </p:spPr>
        <p:txBody>
          <a:bodyPr lIns="0" rIns="0" tIns="0" bIns="0" anchor="b"/>
          <a:p>
            <a:r>
              <a:rPr lang="en-US" sz="1400">
                <a:latin typeface="Times New Roman"/>
              </a:rPr>
              <a:t>&lt;footer&gt;</a:t>
            </a:r>
            <a:endParaRPr/>
          </a:p>
        </p:txBody>
      </p:sp>
      <p:sp>
        <p:nvSpPr>
          <p:cNvPr id="467" name="PlaceHolder 5"/>
          <p:cNvSpPr>
            <a:spLocks noGrp="1"/>
          </p:cNvSpPr>
          <p:nvPr>
            <p:ph type="sldNum"/>
          </p:nvPr>
        </p:nvSpPr>
        <p:spPr>
          <a:xfrm>
            <a:off x="4278960" y="10157400"/>
            <a:ext cx="3280680" cy="534240"/>
          </a:xfrm>
          <a:prstGeom prst="rect">
            <a:avLst/>
          </a:prstGeom>
        </p:spPr>
        <p:txBody>
          <a:bodyPr lIns="0" rIns="0" tIns="0" bIns="0" anchor="b"/>
          <a:p>
            <a:pPr algn="r"/>
            <a:fld id="{AA7360E1-9118-41B3-9CEC-7426DC6699A6}"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3" name="PlaceHolder 1"/>
          <p:cNvSpPr>
            <a:spLocks noGrp="1"/>
          </p:cNvSpPr>
          <p:nvPr>
            <p:ph type="body"/>
          </p:nvPr>
        </p:nvSpPr>
        <p:spPr>
          <a:xfrm>
            <a:off x="685800" y="4400640"/>
            <a:ext cx="5483520" cy="3597480"/>
          </a:xfrm>
          <a:prstGeom prst="rect">
            <a:avLst/>
          </a:prstGeom>
        </p:spPr>
        <p:txBody>
          <a:bodyPr lIns="0" rIns="0" tIns="0" bIns="0"/>
          <a:p>
            <a:pPr>
              <a:lnSpc>
                <a:spcPct val="100000"/>
              </a:lnSpc>
            </a:pPr>
            <a:r>
              <a:rPr lang="en-US" sz="2000">
                <a:latin typeface="Arial"/>
              </a:rPr>
              <a:t>Welcome to hackerschool, git for beginners, organized by NUS Hackers. Look around you, those with their hands up are from NUS Hackers core team. They will be the facilitators for today, so if you have any issues, please call out for them. Also, we are going to cover a lot of content today, and it might be difficult catching up if you miss something, so do stop me at any time if you wish to clarify something, or ask me to slow down if I’m going too fast.</a:t>
            </a:r>
            <a:endParaRPr/>
          </a:p>
          <a:p>
            <a:pPr>
              <a:lnSpc>
                <a:spcPct val="100000"/>
              </a:lnSpc>
            </a:pPr>
            <a:r>
              <a:rPr lang="en-US" sz="2000">
                <a:latin typeface="Arial"/>
              </a:rPr>
              <a:t>*CLICK NEXT SLIDE*</a:t>
            </a:r>
            <a:endParaRPr/>
          </a:p>
        </p:txBody>
      </p:sp>
      <p:sp>
        <p:nvSpPr>
          <p:cNvPr id="884"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A4BF3717-39DC-4417-A4A9-57F10CA20967}" type="slidenum">
              <a:rPr lang="en-US" sz="1200">
                <a:solidFill>
                  <a:srgbClr val="000000"/>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9" name="PlaceHolder 1"/>
          <p:cNvSpPr>
            <a:spLocks noGrp="1"/>
          </p:cNvSpPr>
          <p:nvPr>
            <p:ph type="body"/>
          </p:nvPr>
        </p:nvSpPr>
        <p:spPr>
          <a:xfrm rot="10800000">
            <a:off x="-11796120" y="-11796480"/>
            <a:ext cx="11796480" cy="11796480"/>
          </a:xfrm>
          <a:prstGeom prst="rect">
            <a:avLst/>
          </a:prstGeom>
        </p:spPr>
        <p:txBody>
          <a:bodyPr lIns="90000" rIns="90000" tIns="45000" bIns="45000"/>
          <a:p>
            <a:r>
              <a:rPr lang="en-US" sz="2000">
                <a:latin typeface="Arial"/>
              </a:rPr>
              <a:t>Working directory, that’s the folder our file is in, where we are currently editing our file.</a:t>
            </a:r>
            <a:endParaRPr/>
          </a:p>
          <a:p>
            <a:pPr>
              <a:lnSpc>
                <a:spcPct val="100000"/>
              </a:lnSpc>
            </a:pPr>
            <a:r>
              <a:rPr lang="en-US" sz="2000">
                <a:latin typeface="Arial"/>
              </a:rPr>
              <a:t>*CLICK NEXT SLIDE*</a:t>
            </a:r>
            <a:endParaRPr/>
          </a:p>
        </p:txBody>
      </p:sp>
      <p:sp>
        <p:nvSpPr>
          <p:cNvPr id="900"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C8B1BE8C-391E-4366-8776-CC2C08B6DA4A}" type="slidenum">
              <a:rPr lang="en-US">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1" name="PlaceHolder 1"/>
          <p:cNvSpPr>
            <a:spLocks noGrp="1"/>
          </p:cNvSpPr>
          <p:nvPr>
            <p:ph type="body"/>
          </p:nvPr>
        </p:nvSpPr>
        <p:spPr>
          <a:xfrm rot="10800000">
            <a:off x="-11796120" y="-11796480"/>
            <a:ext cx="11796480" cy="11796480"/>
          </a:xfrm>
          <a:prstGeom prst="rect">
            <a:avLst/>
          </a:prstGeom>
        </p:spPr>
        <p:txBody>
          <a:bodyPr lIns="90000" rIns="90000" tIns="45000" bIns="45000"/>
          <a:p>
            <a:r>
              <a:rPr lang="en-US" sz="2000">
                <a:latin typeface="Arial"/>
              </a:rPr>
              <a:t>Staging area, an imaginary area Git uses to hold files we are going to commit.</a:t>
            </a:r>
            <a:endParaRPr/>
          </a:p>
          <a:p>
            <a:pPr>
              <a:lnSpc>
                <a:spcPct val="100000"/>
              </a:lnSpc>
            </a:pPr>
            <a:r>
              <a:rPr lang="en-US" sz="2000">
                <a:latin typeface="Arial"/>
              </a:rPr>
              <a:t>*CLICK NEXT SLIDE*</a:t>
            </a:r>
            <a:endParaRPr/>
          </a:p>
        </p:txBody>
      </p:sp>
      <p:sp>
        <p:nvSpPr>
          <p:cNvPr id="902"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09EBA9FC-805C-448F-BE09-3FB807141E1E}" type="slidenum">
              <a:rPr lang="en-US">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3" name="PlaceHolder 1"/>
          <p:cNvSpPr>
            <a:spLocks noGrp="1"/>
          </p:cNvSpPr>
          <p:nvPr>
            <p:ph type="body"/>
          </p:nvPr>
        </p:nvSpPr>
        <p:spPr>
          <a:xfrm rot="10800000">
            <a:off x="-11796120" y="-11796480"/>
            <a:ext cx="11796480" cy="11796480"/>
          </a:xfrm>
          <a:prstGeom prst="rect">
            <a:avLst/>
          </a:prstGeom>
        </p:spPr>
        <p:txBody>
          <a:bodyPr lIns="90000" rIns="90000" tIns="45000" bIns="45000"/>
          <a:p>
            <a:r>
              <a:rPr lang="en-US" sz="2000">
                <a:latin typeface="Arial"/>
              </a:rPr>
              <a:t>Repository, where Git actually stores our commits and other information.</a:t>
            </a:r>
            <a:endParaRPr/>
          </a:p>
          <a:p>
            <a:pPr>
              <a:lnSpc>
                <a:spcPct val="100000"/>
              </a:lnSpc>
            </a:pPr>
            <a:r>
              <a:rPr lang="en-US" sz="2000">
                <a:latin typeface="Arial"/>
              </a:rPr>
              <a:t>*CLICK NEXT SLIDE*</a:t>
            </a:r>
            <a:endParaRPr/>
          </a:p>
        </p:txBody>
      </p:sp>
      <p:sp>
        <p:nvSpPr>
          <p:cNvPr id="904"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2B4BAC8E-D9DA-45BE-8635-B84F459493D3}" type="slidenum">
              <a:rPr lang="en-US">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5"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In the beginning, there was 1 file in our working directory. When we ran “git add”,</a:t>
            </a:r>
            <a:endParaRPr/>
          </a:p>
          <a:p>
            <a:pPr>
              <a:lnSpc>
                <a:spcPct val="100000"/>
              </a:lnSpc>
            </a:pPr>
            <a:r>
              <a:rPr lang="en-US" sz="2000">
                <a:latin typeface="Arial"/>
              </a:rPr>
              <a:t>*CLICK*</a:t>
            </a:r>
            <a:endParaRPr/>
          </a:p>
          <a:p>
            <a:pPr>
              <a:lnSpc>
                <a:spcPct val="100000"/>
              </a:lnSpc>
            </a:pPr>
            <a:r>
              <a:rPr lang="en-US" sz="2000">
                <a:latin typeface="Arial"/>
              </a:rPr>
              <a:t>Git copied the file into the staging area. And when we ran “git commit”,</a:t>
            </a:r>
            <a:endParaRPr/>
          </a:p>
          <a:p>
            <a:pPr>
              <a:lnSpc>
                <a:spcPct val="100000"/>
              </a:lnSpc>
            </a:pPr>
            <a:r>
              <a:rPr lang="en-US" sz="2000">
                <a:latin typeface="Arial"/>
              </a:rPr>
              <a:t>*CLICK*</a:t>
            </a:r>
            <a:endParaRPr/>
          </a:p>
          <a:p>
            <a:pPr>
              <a:lnSpc>
                <a:spcPct val="100000"/>
              </a:lnSpc>
            </a:pPr>
            <a:r>
              <a:rPr lang="en-US" sz="2000">
                <a:latin typeface="Arial"/>
              </a:rPr>
              <a:t>it copied the file into the repository.</a:t>
            </a:r>
            <a:endParaRPr/>
          </a:p>
          <a:p>
            <a:pPr>
              <a:lnSpc>
                <a:spcPct val="100000"/>
              </a:lnSpc>
            </a:pPr>
            <a:r>
              <a:rPr lang="en-US" sz="2000">
                <a:latin typeface="Arial"/>
              </a:rPr>
              <a:t>*CLICK NEXT SLIDE*</a:t>
            </a:r>
            <a:endParaRPr/>
          </a:p>
        </p:txBody>
      </p:sp>
      <p:sp>
        <p:nvSpPr>
          <p:cNvPr id="906"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18F75F6C-3AC4-4EB3-A27C-A221A8FB7823}" type="slidenum">
              <a:rPr lang="en-US">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7"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This is how our 3 boxes look like now, they contain the same things. Run “git status” to verify that there are no changes. What “git status” does is this…</a:t>
            </a:r>
            <a:endParaRPr/>
          </a:p>
          <a:p>
            <a:pPr>
              <a:lnSpc>
                <a:spcPct val="100000"/>
              </a:lnSpc>
            </a:pPr>
            <a:r>
              <a:rPr lang="en-US" sz="2000">
                <a:latin typeface="Arial"/>
              </a:rPr>
              <a:t>*CLICK NEXT SLIDE*</a:t>
            </a:r>
            <a:endParaRPr/>
          </a:p>
        </p:txBody>
      </p:sp>
      <p:sp>
        <p:nvSpPr>
          <p:cNvPr id="908"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D43FE281-DF54-4DCA-9C71-B90383324979}" type="slidenum">
              <a:rPr lang="en-US">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9"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It checks for differences between the working directory and the staging area.</a:t>
            </a:r>
            <a:endParaRPr/>
          </a:p>
          <a:p>
            <a:pPr>
              <a:lnSpc>
                <a:spcPct val="100000"/>
              </a:lnSpc>
            </a:pPr>
            <a:r>
              <a:rPr lang="en-US" sz="2000">
                <a:latin typeface="Arial"/>
              </a:rPr>
              <a:t>*CLICK NEXT SLIDE*</a:t>
            </a:r>
            <a:endParaRPr/>
          </a:p>
        </p:txBody>
      </p:sp>
      <p:sp>
        <p:nvSpPr>
          <p:cNvPr id="910"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E13C6AFB-E43A-4920-B3B5-00CBF91F28B6}" type="slidenum">
              <a:rPr lang="en-US">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1"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And differences between the staging area and the repository. And reports the differences it found.</a:t>
            </a:r>
            <a:endParaRPr/>
          </a:p>
          <a:p>
            <a:pPr>
              <a:lnSpc>
                <a:spcPct val="100000"/>
              </a:lnSpc>
            </a:pPr>
            <a:r>
              <a:rPr lang="en-US" sz="2000">
                <a:latin typeface="Arial"/>
              </a:rPr>
              <a:t>*CLICK NEXT SLIDE*</a:t>
            </a:r>
            <a:endParaRPr/>
          </a:p>
        </p:txBody>
      </p:sp>
      <p:sp>
        <p:nvSpPr>
          <p:cNvPr id="912"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1BBDAF7E-68E9-4810-AE80-A350DF39BD00}" type="slidenum">
              <a:rPr lang="en-US">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3"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To illustrate “git status” more, let’s talk about a simple workflow in Git: Change, Stage, Commit.</a:t>
            </a:r>
            <a:endParaRPr/>
          </a:p>
        </p:txBody>
      </p:sp>
      <p:sp>
        <p:nvSpPr>
          <p:cNvPr id="914"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57CE81BF-BFDE-490A-8544-1BFADA767D7C}" type="slidenum">
              <a:rPr lang="en-US">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5"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An important part of Git is committing. A common phrase that goes around is: “commit early, commit often”. This means to commit after every meaningful change. The goal here is to commit small changes, not huge chunks. But why? This is because Git allows us to undo individual commits, which we will learn how to later. If we commit a huge chunk of code, and something breaks, we cannot easily identify what caused the problem. We will then have to dissect the problem manually, which defeats the purpose of having a system to keep track of code in the first place! If you had committed in small portions, Git would allow you to handle the problematic change with a single command. Again, more on that later.</a:t>
            </a:r>
            <a:endParaRPr/>
          </a:p>
          <a:p>
            <a:pPr>
              <a:lnSpc>
                <a:spcPct val="100000"/>
              </a:lnSpc>
            </a:pPr>
            <a:r>
              <a:rPr lang="en-US" sz="2000">
                <a:latin typeface="Arial"/>
              </a:rPr>
              <a:t>*CLICK SLIDE ADVANCE*</a:t>
            </a:r>
            <a:endParaRPr/>
          </a:p>
        </p:txBody>
      </p:sp>
      <p:sp>
        <p:nvSpPr>
          <p:cNvPr id="916"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9F630433-81D5-45F4-8980-1CAFA0A11CBB}" type="slidenum">
              <a:rPr lang="en-US">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7"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As we have learned, each commit comes with a message, and the first line of these messages are especially important. It gives a quick overview to the reader what changes were made. Git can show a log of all commits made, and with meaningful messages, we can read the repository like a story book. This means that if you fill the book with garbage, you will read trash. Lets see some examples of messages which are not so useful:</a:t>
            </a:r>
            <a:endParaRPr/>
          </a:p>
          <a:p>
            <a:pPr>
              <a:lnSpc>
                <a:spcPct val="100000"/>
              </a:lnSpc>
            </a:pPr>
            <a:r>
              <a:rPr lang="en-US" sz="2000">
                <a:latin typeface="Arial"/>
              </a:rPr>
              <a:t>*CLICK*</a:t>
            </a:r>
            <a:endParaRPr/>
          </a:p>
          <a:p>
            <a:pPr>
              <a:lnSpc>
                <a:spcPct val="100000"/>
              </a:lnSpc>
            </a:pPr>
            <a:r>
              <a:rPr lang="en-US" sz="2000">
                <a:latin typeface="Arial"/>
              </a:rPr>
              <a:t>These messages tell nothing about the commit. It maybe tempting at times to write short messages, for convenience, but meaningful messages really matter, especially when you are working in a team and you will not be the only one looking at your commit messages. Examples of useful messages are:</a:t>
            </a:r>
            <a:endParaRPr/>
          </a:p>
          <a:p>
            <a:pPr>
              <a:lnSpc>
                <a:spcPct val="100000"/>
              </a:lnSpc>
            </a:pPr>
            <a:r>
              <a:rPr lang="en-US" sz="2000">
                <a:latin typeface="Arial"/>
              </a:rPr>
              <a:t>*CLICK*</a:t>
            </a:r>
            <a:endParaRPr/>
          </a:p>
          <a:p>
            <a:pPr>
              <a:lnSpc>
                <a:spcPct val="100000"/>
              </a:lnSpc>
            </a:pPr>
            <a:r>
              <a:rPr lang="en-US" sz="2000">
                <a:latin typeface="Arial"/>
              </a:rPr>
              <a:t>These messages tell specifically what changes were made, and even references IDs of bugs or change requests to allow the reader to find more information.</a:t>
            </a:r>
            <a:endParaRPr/>
          </a:p>
          <a:p>
            <a:pPr>
              <a:lnSpc>
                <a:spcPct val="100000"/>
              </a:lnSpc>
            </a:pPr>
            <a:r>
              <a:rPr lang="en-US" sz="2000">
                <a:latin typeface="Arial"/>
              </a:rPr>
              <a:t>*CLICK NEXT SLIDE*</a:t>
            </a:r>
            <a:endParaRPr/>
          </a:p>
          <a:p>
            <a:pPr>
              <a:lnSpc>
                <a:spcPct val="100000"/>
              </a:lnSpc>
            </a:pPr>
            <a:endParaRPr/>
          </a:p>
          <a:p>
            <a:pPr>
              <a:lnSpc>
                <a:spcPct val="100000"/>
              </a:lnSpc>
            </a:pPr>
            <a:endParaRPr/>
          </a:p>
        </p:txBody>
      </p:sp>
      <p:sp>
        <p:nvSpPr>
          <p:cNvPr id="918"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68545A9B-7100-4762-8DBC-5FFC0089C76F}" type="slidenum">
              <a:rPr lang="en-US">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5" name="PlaceHolder 1"/>
          <p:cNvSpPr>
            <a:spLocks noGrp="1"/>
          </p:cNvSpPr>
          <p:nvPr>
            <p:ph type="body"/>
          </p:nvPr>
        </p:nvSpPr>
        <p:spPr>
          <a:xfrm rot="10800000">
            <a:off x="-11796120" y="-11796480"/>
            <a:ext cx="11796480" cy="11796480"/>
          </a:xfrm>
          <a:prstGeom prst="rect">
            <a:avLst/>
          </a:prstGeom>
        </p:spPr>
        <p:txBody>
          <a:bodyPr lIns="90000" rIns="90000" tIns="45000" bIns="45000"/>
          <a:p>
            <a:r>
              <a:rPr lang="en-US" sz="2000">
                <a:latin typeface="Arial"/>
              </a:rPr>
              <a:t>This is git’s homepage.</a:t>
            </a:r>
            <a:endParaRPr/>
          </a:p>
          <a:p>
            <a:r>
              <a:rPr lang="en-US" sz="2000">
                <a:latin typeface="Arial"/>
              </a:rPr>
              <a:t>*CLICK NEXT SLIDE*</a:t>
            </a:r>
            <a:endParaRPr/>
          </a:p>
        </p:txBody>
      </p:sp>
      <p:sp>
        <p:nvSpPr>
          <p:cNvPr id="886"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FE18388C-C45A-4827-9A71-CE5D781EF701}" type="slidenum">
              <a:rPr lang="en-US">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9"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Here are some guidelines to writing good commit messages.</a:t>
            </a:r>
            <a:endParaRPr/>
          </a:p>
          <a:p>
            <a:pPr>
              <a:lnSpc>
                <a:spcPct val="100000"/>
              </a:lnSpc>
            </a:pPr>
            <a:r>
              <a:rPr lang="en-US" sz="2000">
                <a:latin typeface="Arial"/>
              </a:rPr>
              <a:t>*CLICK*</a:t>
            </a:r>
            <a:endParaRPr/>
          </a:p>
          <a:p>
            <a:pPr>
              <a:lnSpc>
                <a:spcPct val="100000"/>
              </a:lnSpc>
            </a:pPr>
            <a:r>
              <a:rPr lang="en-US" sz="2000">
                <a:latin typeface="Arial"/>
              </a:rPr>
              <a:t>Use present, imperative tense, change instead of changed or changes.</a:t>
            </a:r>
            <a:endParaRPr/>
          </a:p>
          <a:p>
            <a:pPr>
              <a:lnSpc>
                <a:spcPct val="100000"/>
              </a:lnSpc>
            </a:pPr>
            <a:r>
              <a:rPr lang="en-US" sz="2000">
                <a:latin typeface="Arial"/>
              </a:rPr>
              <a:t>*CLICK*</a:t>
            </a:r>
            <a:endParaRPr/>
          </a:p>
          <a:p>
            <a:pPr>
              <a:lnSpc>
                <a:spcPct val="100000"/>
              </a:lnSpc>
            </a:pPr>
            <a:r>
              <a:rPr lang="en-US" sz="2000">
                <a:latin typeface="Arial"/>
              </a:rPr>
              <a:t>Your commit should answer this question, “Why is this necessary?”.</a:t>
            </a:r>
            <a:endParaRPr/>
          </a:p>
          <a:p>
            <a:pPr>
              <a:lnSpc>
                <a:spcPct val="100000"/>
              </a:lnSpc>
            </a:pPr>
            <a:r>
              <a:rPr lang="en-US" sz="2000">
                <a:latin typeface="Arial"/>
              </a:rPr>
              <a:t>*CLICK*</a:t>
            </a:r>
            <a:endParaRPr/>
          </a:p>
          <a:p>
            <a:pPr>
              <a:lnSpc>
                <a:spcPct val="100000"/>
              </a:lnSpc>
            </a:pPr>
            <a:r>
              <a:rPr lang="en-US" sz="2000">
                <a:latin typeface="Arial"/>
              </a:rPr>
              <a:t>It should follow the 50/72 rule, the first line is a descriptive header that is less than 50 characters long, followed by a blank line, followed by a detailed explanations that are wrapped at 72 characters.</a:t>
            </a:r>
            <a:endParaRPr/>
          </a:p>
          <a:p>
            <a:pPr>
              <a:lnSpc>
                <a:spcPct val="100000"/>
              </a:lnSpc>
            </a:pPr>
            <a:r>
              <a:rPr lang="en-US" sz="2000">
                <a:latin typeface="Arial"/>
              </a:rPr>
              <a:t>In short, commit messages are short summaries of what changed.</a:t>
            </a:r>
            <a:endParaRPr/>
          </a:p>
        </p:txBody>
      </p:sp>
      <p:sp>
        <p:nvSpPr>
          <p:cNvPr id="920"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74C25C94-6989-4101-B84F-F80B375CFD86}" type="slidenum">
              <a:rPr lang="en-US">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1" name="PlaceHolder 1"/>
          <p:cNvSpPr>
            <a:spLocks noGrp="1"/>
          </p:cNvSpPr>
          <p:nvPr>
            <p:ph type="body"/>
          </p:nvPr>
        </p:nvSpPr>
        <p:spPr>
          <a:xfrm>
            <a:off x="685800" y="4400640"/>
            <a:ext cx="5483520" cy="3597480"/>
          </a:xfrm>
          <a:prstGeom prst="rect">
            <a:avLst/>
          </a:prstGeom>
        </p:spPr>
        <p:txBody>
          <a:bodyPr lIns="0" rIns="0" tIns="0" bIns="0"/>
          <a:p>
            <a:endParaRPr/>
          </a:p>
        </p:txBody>
      </p:sp>
      <p:sp>
        <p:nvSpPr>
          <p:cNvPr id="922"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832E6084-0447-451A-9F3B-1DEF033781E1}"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3"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Welcome back! This is the basic workflow that we saw just now: initialize your repository,</a:t>
            </a:r>
            <a:endParaRPr/>
          </a:p>
          <a:p>
            <a:pPr>
              <a:lnSpc>
                <a:spcPct val="100000"/>
              </a:lnSpc>
            </a:pPr>
            <a:r>
              <a:rPr lang="en-US" sz="2000">
                <a:latin typeface="Arial"/>
              </a:rPr>
              <a:t>*CLICK*</a:t>
            </a:r>
            <a:endParaRPr/>
          </a:p>
          <a:p>
            <a:pPr>
              <a:lnSpc>
                <a:spcPct val="100000"/>
              </a:lnSpc>
            </a:pPr>
            <a:r>
              <a:rPr lang="en-US" sz="2000">
                <a:latin typeface="Arial"/>
              </a:rPr>
              <a:t>make small changes, stage those changes, and commit them, with a meaningful message.</a:t>
            </a:r>
            <a:endParaRPr/>
          </a:p>
          <a:p>
            <a:pPr>
              <a:lnSpc>
                <a:spcPct val="100000"/>
              </a:lnSpc>
            </a:pPr>
            <a:r>
              <a:rPr lang="en-US" sz="2000">
                <a:latin typeface="Arial"/>
              </a:rPr>
              <a:t>As we discussed earlier, it is good practice to commit small changes, but it is also easy to get caught up in coding</a:t>
            </a:r>
            <a:endParaRPr/>
          </a:p>
          <a:p>
            <a:pPr>
              <a:lnSpc>
                <a:spcPct val="100000"/>
              </a:lnSpc>
            </a:pPr>
            <a:r>
              <a:rPr lang="en-US" sz="2000">
                <a:latin typeface="Arial"/>
              </a:rPr>
              <a:t>*CLICK NEXT SLIDE*</a:t>
            </a:r>
            <a:endParaRPr/>
          </a:p>
        </p:txBody>
      </p:sp>
      <p:sp>
        <p:nvSpPr>
          <p:cNvPr id="924"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DC4358A1-E569-4B69-8516-C78957A36EBE}" type="slidenum">
              <a:rPr lang="en-US">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5"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And end up having written a huge chunk of code</a:t>
            </a:r>
            <a:endParaRPr/>
          </a:p>
          <a:p>
            <a:pPr>
              <a:lnSpc>
                <a:spcPct val="100000"/>
              </a:lnSpc>
            </a:pPr>
            <a:r>
              <a:rPr lang="en-US" sz="2000">
                <a:latin typeface="Arial"/>
              </a:rPr>
              <a:t>*CLICK*</a:t>
            </a:r>
            <a:endParaRPr/>
          </a:p>
          <a:p>
            <a:pPr>
              <a:lnSpc>
                <a:spcPct val="100000"/>
              </a:lnSpc>
            </a:pPr>
            <a:r>
              <a:rPr lang="en-US" sz="2000">
                <a:latin typeface="Arial"/>
              </a:rPr>
              <a:t>with multiple features before we actually stop and remember: “Oops I need to commit!” Now do you think the creator/s of Git faced these problems? Yes, which is why he came up with</a:t>
            </a:r>
            <a:endParaRPr/>
          </a:p>
          <a:p>
            <a:pPr>
              <a:lnSpc>
                <a:spcPct val="100000"/>
              </a:lnSpc>
            </a:pPr>
            <a:r>
              <a:rPr lang="en-US" sz="2000">
                <a:latin typeface="Arial"/>
              </a:rPr>
              <a:t>*CLICK NEXT SLIDE*</a:t>
            </a:r>
            <a:endParaRPr/>
          </a:p>
        </p:txBody>
      </p:sp>
      <p:sp>
        <p:nvSpPr>
          <p:cNvPr id="926"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59A433A7-C280-48F6-B186-A3599E641DBB}" type="slidenum">
              <a:rPr lang="en-US">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7"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Patch mode! Patch mode lets us split up big chunks of changes into smaller bits and selectively commit them.</a:t>
            </a:r>
            <a:endParaRPr/>
          </a:p>
          <a:p>
            <a:pPr>
              <a:lnSpc>
                <a:spcPct val="100000"/>
              </a:lnSpc>
            </a:pPr>
            <a:r>
              <a:rPr lang="en-US" sz="2000">
                <a:latin typeface="Arial"/>
              </a:rPr>
              <a:t>*CLOSE SLIDES*</a:t>
            </a:r>
            <a:endParaRPr/>
          </a:p>
        </p:txBody>
      </p:sp>
      <p:sp>
        <p:nvSpPr>
          <p:cNvPr id="928"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B490EE50-65A8-4195-A2FD-0A54E801C5ED}" type="slidenum">
              <a:rPr lang="en-US">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9"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Let us explore this idea of Branching. It’s not an exciting name, they could have called it, multiverse, or cross-dimensional space travel, but they chose branching, possibly because it makes your project look like branches. But the gist of it is to let multiple versions of your project coexist in a single repository.</a:t>
            </a:r>
            <a:endParaRPr/>
          </a:p>
          <a:p>
            <a:pPr>
              <a:lnSpc>
                <a:spcPct val="100000"/>
              </a:lnSpc>
            </a:pPr>
            <a:r>
              <a:rPr lang="en-US" sz="2000">
                <a:latin typeface="Arial"/>
              </a:rPr>
              <a:t>*CLOSE SLIDES*</a:t>
            </a:r>
            <a:endParaRPr/>
          </a:p>
          <a:p>
            <a:pPr>
              <a:lnSpc>
                <a:spcPct val="100000"/>
              </a:lnSpc>
            </a:pPr>
            <a:r>
              <a:rPr lang="en-US" sz="2000">
                <a:latin typeface="Arial"/>
              </a:rPr>
              <a:t>*CLICK NEXT SLIDE*</a:t>
            </a:r>
            <a:endParaRPr/>
          </a:p>
        </p:txBody>
      </p:sp>
      <p:sp>
        <p:nvSpPr>
          <p:cNvPr id="930"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46B82709-C2D6-44E4-906B-5174DDC2E91E}" type="slidenum">
              <a:rPr lang="en-US">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1" name="PlaceHolder 1"/>
          <p:cNvSpPr>
            <a:spLocks noGrp="1"/>
          </p:cNvSpPr>
          <p:nvPr>
            <p:ph type="body"/>
          </p:nvPr>
        </p:nvSpPr>
        <p:spPr>
          <a:xfrm>
            <a:off x="685800" y="4400640"/>
            <a:ext cx="5483520" cy="3597480"/>
          </a:xfrm>
          <a:prstGeom prst="rect">
            <a:avLst/>
          </a:prstGeom>
        </p:spPr>
        <p:txBody>
          <a:bodyPr lIns="0" rIns="0" tIns="0" bIns="0"/>
          <a:p>
            <a:pPr>
              <a:lnSpc>
                <a:spcPct val="100000"/>
              </a:lnSpc>
            </a:pPr>
            <a:r>
              <a:rPr lang="en-US" sz="2000">
                <a:latin typeface="Arial"/>
              </a:rPr>
              <a:t>To understand branches, it helps to visualize Git repositories. Each circle represents a commit, and the ones on your left are older than the ones on your right. The arrows point to the parent of each commit, so if this commit is the parent of that commit, that commit is based on this commit. And that’s how Git tracks things, by noting these linkages, relationships, between all the commits. And these linkages form a chain, and that is what we call a Branch. If you type “git status” now, what do you see? You’re on branch “master”.</a:t>
            </a:r>
            <a:endParaRPr/>
          </a:p>
          <a:p>
            <a:pPr>
              <a:lnSpc>
                <a:spcPct val="100000"/>
              </a:lnSpc>
            </a:pPr>
            <a:r>
              <a:rPr lang="en-US" sz="2000">
                <a:latin typeface="Arial"/>
              </a:rPr>
              <a:t>*CLICK*</a:t>
            </a:r>
            <a:endParaRPr/>
          </a:p>
          <a:p>
            <a:pPr>
              <a:lnSpc>
                <a:spcPct val="100000"/>
              </a:lnSpc>
            </a:pPr>
            <a:r>
              <a:rPr lang="en-US" sz="2000">
                <a:latin typeface="Arial"/>
              </a:rPr>
              <a:t>That is a default branch that a project start out on. The point of having a branch is to have a self-contained universe,</a:t>
            </a:r>
            <a:endParaRPr/>
          </a:p>
          <a:p>
            <a:pPr>
              <a:lnSpc>
                <a:spcPct val="100000"/>
              </a:lnSpc>
            </a:pPr>
            <a:r>
              <a:rPr lang="en-US" sz="2000">
                <a:latin typeface="Arial"/>
              </a:rPr>
              <a:t>*CLICK*</a:t>
            </a:r>
            <a:endParaRPr/>
          </a:p>
          <a:p>
            <a:pPr>
              <a:lnSpc>
                <a:spcPct val="100000"/>
              </a:lnSpc>
            </a:pPr>
            <a:r>
              <a:rPr lang="en-US" sz="2000">
                <a:latin typeface="Arial"/>
              </a:rPr>
              <a:t>with commits that only exist in that branch, so it doesn’t interfere with other branches. This means that you can experiment on different things without worrying about breaking your current working software:</a:t>
            </a:r>
            <a:endParaRPr/>
          </a:p>
          <a:p>
            <a:pPr>
              <a:lnSpc>
                <a:spcPct val="100000"/>
              </a:lnSpc>
            </a:pPr>
            <a:r>
              <a:rPr lang="en-US" sz="2000">
                <a:latin typeface="Arial"/>
              </a:rPr>
              <a:t>*CLICK*</a:t>
            </a:r>
            <a:endParaRPr/>
          </a:p>
          <a:p>
            <a:pPr>
              <a:lnSpc>
                <a:spcPct val="100000"/>
              </a:lnSpc>
            </a:pPr>
            <a:r>
              <a:rPr lang="en-US" sz="2000">
                <a:latin typeface="Arial"/>
              </a:rPr>
              <a:t>just put them on different branches! They don’t interfere with what you have done, and you can easily drop them if they don’t work out</a:t>
            </a:r>
            <a:endParaRPr/>
          </a:p>
          <a:p>
            <a:pPr>
              <a:lnSpc>
                <a:spcPct val="100000"/>
              </a:lnSpc>
            </a:pPr>
            <a:r>
              <a:rPr lang="en-US" sz="2000">
                <a:latin typeface="Arial"/>
              </a:rPr>
              <a:t>*CLICK**CLICK NEXT SLIDE*</a:t>
            </a:r>
            <a:endParaRPr/>
          </a:p>
        </p:txBody>
      </p:sp>
      <p:sp>
        <p:nvSpPr>
          <p:cNvPr id="932"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2901FAF0-ABA7-4A7D-845A-2ADA35A0508D}" type="slidenum">
              <a:rPr lang="en-US" sz="1200">
                <a:solidFill>
                  <a:srgbClr val="000000"/>
                </a:solidFill>
                <a:latin typeface="+mn-lt"/>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3" name="PlaceHolder 1"/>
          <p:cNvSpPr>
            <a:spLocks noGrp="1"/>
          </p:cNvSpPr>
          <p:nvPr>
            <p:ph type="body"/>
          </p:nvPr>
        </p:nvSpPr>
        <p:spPr>
          <a:xfrm>
            <a:off x="685800" y="4400640"/>
            <a:ext cx="5483520" cy="3597480"/>
          </a:xfrm>
          <a:prstGeom prst="rect">
            <a:avLst/>
          </a:prstGeom>
        </p:spPr>
        <p:txBody>
          <a:bodyPr lIns="0" rIns="0" tIns="0" bIns="0"/>
          <a:p>
            <a:pPr>
              <a:lnSpc>
                <a:spcPct val="100000"/>
              </a:lnSpc>
            </a:pPr>
            <a:r>
              <a:rPr lang="en-US" sz="2000">
                <a:latin typeface="Arial"/>
              </a:rPr>
              <a:t>Let’s try to visualize what happened.  We were originally on the “master” branch.</a:t>
            </a:r>
            <a:endParaRPr/>
          </a:p>
          <a:p>
            <a:pPr>
              <a:lnSpc>
                <a:spcPct val="100000"/>
              </a:lnSpc>
            </a:pPr>
            <a:r>
              <a:rPr lang="en-US" sz="2000">
                <a:latin typeface="Arial"/>
              </a:rPr>
              <a:t>*CLICK*</a:t>
            </a:r>
            <a:endParaRPr/>
          </a:p>
          <a:p>
            <a:pPr>
              <a:lnSpc>
                <a:spcPct val="100000"/>
              </a:lnSpc>
            </a:pPr>
            <a:r>
              <a:rPr lang="en-US" sz="2000">
                <a:latin typeface="Arial"/>
              </a:rPr>
              <a:t>Then we created the “alternate” branch. We made some changes and committed it, </a:t>
            </a:r>
            <a:endParaRPr/>
          </a:p>
          <a:p>
            <a:pPr>
              <a:lnSpc>
                <a:spcPct val="100000"/>
              </a:lnSpc>
            </a:pPr>
            <a:r>
              <a:rPr lang="en-US" sz="2000">
                <a:latin typeface="Arial"/>
              </a:rPr>
              <a:t>*CLICK*</a:t>
            </a:r>
            <a:endParaRPr/>
          </a:p>
          <a:p>
            <a:pPr>
              <a:lnSpc>
                <a:spcPct val="100000"/>
              </a:lnSpc>
            </a:pPr>
            <a:r>
              <a:rPr lang="en-US" sz="2000">
                <a:latin typeface="Arial"/>
              </a:rPr>
              <a:t>so there’s this new blob, and the “master” tag now points to this commit. Note that our commit happens on “master”, and “alternate” has not moved. We then went into “alternate”</a:t>
            </a:r>
            <a:endParaRPr/>
          </a:p>
          <a:p>
            <a:pPr>
              <a:lnSpc>
                <a:spcPct val="100000"/>
              </a:lnSpc>
            </a:pPr>
            <a:r>
              <a:rPr lang="en-US" sz="2000">
                <a:latin typeface="Arial"/>
              </a:rPr>
              <a:t>*CLICK*</a:t>
            </a:r>
            <a:endParaRPr/>
          </a:p>
          <a:p>
            <a:pPr>
              <a:lnSpc>
                <a:spcPct val="100000"/>
              </a:lnSpc>
            </a:pPr>
            <a:r>
              <a:rPr lang="en-US" sz="2000">
                <a:latin typeface="Arial"/>
              </a:rPr>
              <a:t>by checking it out. Made a commit,</a:t>
            </a:r>
            <a:endParaRPr/>
          </a:p>
          <a:p>
            <a:pPr>
              <a:lnSpc>
                <a:spcPct val="100000"/>
              </a:lnSpc>
            </a:pPr>
            <a:r>
              <a:rPr lang="en-US" sz="2000">
                <a:latin typeface="Arial"/>
              </a:rPr>
              <a:t>*CLICK*</a:t>
            </a:r>
            <a:endParaRPr/>
          </a:p>
          <a:p>
            <a:pPr>
              <a:lnSpc>
                <a:spcPct val="100000"/>
              </a:lnSpc>
            </a:pPr>
            <a:r>
              <a:rPr lang="en-US" sz="2000">
                <a:latin typeface="Arial"/>
              </a:rPr>
              <a:t>this moved the “alternate” tag. Notice that “alternate” has branched out from “master”. We then</a:t>
            </a:r>
            <a:endParaRPr/>
          </a:p>
          <a:p>
            <a:pPr>
              <a:lnSpc>
                <a:spcPct val="100000"/>
              </a:lnSpc>
            </a:pPr>
            <a:r>
              <a:rPr lang="en-US" sz="2000">
                <a:latin typeface="Arial"/>
              </a:rPr>
              <a:t>*CLICK*</a:t>
            </a:r>
            <a:endParaRPr/>
          </a:p>
          <a:p>
            <a:pPr>
              <a:lnSpc>
                <a:spcPct val="100000"/>
              </a:lnSpc>
            </a:pPr>
            <a:r>
              <a:rPr lang="en-US" sz="2000">
                <a:latin typeface="Arial"/>
              </a:rPr>
              <a:t>went back into master and</a:t>
            </a:r>
            <a:endParaRPr/>
          </a:p>
          <a:p>
            <a:pPr>
              <a:lnSpc>
                <a:spcPct val="100000"/>
              </a:lnSpc>
            </a:pPr>
            <a:r>
              <a:rPr lang="en-US" sz="2000">
                <a:latin typeface="Arial"/>
              </a:rPr>
              <a:t>*CLICK*</a:t>
            </a:r>
            <a:endParaRPr/>
          </a:p>
          <a:p>
            <a:pPr>
              <a:lnSpc>
                <a:spcPct val="100000"/>
              </a:lnSpc>
            </a:pPr>
            <a:r>
              <a:rPr lang="en-US" sz="2000">
                <a:latin typeface="Arial"/>
              </a:rPr>
              <a:t>merged in “alternate”. Notice how “alternate” is still untouched?</a:t>
            </a:r>
            <a:endParaRPr/>
          </a:p>
        </p:txBody>
      </p:sp>
      <p:sp>
        <p:nvSpPr>
          <p:cNvPr id="934"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1AED4EE4-4E22-4BF3-A49E-D4C2E26CE2F7}" type="slidenum">
              <a:rPr lang="en-US" sz="1200">
                <a:solidFill>
                  <a:srgbClr val="000000"/>
                </a:solidFill>
                <a:latin typeface="+mn-lt"/>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5"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Next up we will look at something called the HEAD, and also use checkout to let us time travel.</a:t>
            </a:r>
            <a:endParaRPr/>
          </a:p>
          <a:p>
            <a:pPr>
              <a:lnSpc>
                <a:spcPct val="100000"/>
              </a:lnSpc>
            </a:pPr>
            <a:r>
              <a:rPr lang="en-US" sz="2000">
                <a:latin typeface="Arial"/>
              </a:rPr>
              <a:t>*CLICK NEXT SLIDE*</a:t>
            </a:r>
            <a:endParaRPr/>
          </a:p>
          <a:p>
            <a:pPr>
              <a:lnSpc>
                <a:spcPct val="100000"/>
              </a:lnSpc>
            </a:pPr>
            <a:endParaRPr/>
          </a:p>
        </p:txBody>
      </p:sp>
      <p:sp>
        <p:nvSpPr>
          <p:cNvPr id="936"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3BAFD087-FA57-48D2-ABED-690D96EF5D81}" type="slidenum">
              <a:rPr lang="en-US">
                <a:solidFill>
                  <a:srgbClr val="000000"/>
                </a:solidFill>
                <a:latin typeface="+mn-lt"/>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7" name="PlaceHolder 1"/>
          <p:cNvSpPr>
            <a:spLocks noGrp="1"/>
          </p:cNvSpPr>
          <p:nvPr>
            <p:ph type="body"/>
          </p:nvPr>
        </p:nvSpPr>
        <p:spPr>
          <a:xfrm>
            <a:off x="685800" y="4400640"/>
            <a:ext cx="5483520" cy="3597480"/>
          </a:xfrm>
          <a:prstGeom prst="rect">
            <a:avLst/>
          </a:prstGeom>
        </p:spPr>
        <p:txBody>
          <a:bodyPr lIns="0" rIns="0" tIns="0" bIns="0"/>
          <a:p>
            <a:pPr>
              <a:lnSpc>
                <a:spcPct val="100000"/>
              </a:lnSpc>
            </a:pPr>
            <a:r>
              <a:rPr lang="en-US" sz="2000">
                <a:latin typeface="Arial"/>
              </a:rPr>
              <a:t>Here we have a sample repository, not the one we have, this is just for illustration. We have 3 branches, “master”, “development”, and “experimental”. Right now, we are on master, anyone knows how to move to the “development” branch?</a:t>
            </a:r>
            <a:endParaRPr/>
          </a:p>
          <a:p>
            <a:pPr>
              <a:lnSpc>
                <a:spcPct val="100000"/>
              </a:lnSpc>
            </a:pPr>
            <a:r>
              <a:rPr lang="en-US" sz="2000">
                <a:latin typeface="Arial"/>
              </a:rPr>
              <a:t>*CLICK*</a:t>
            </a:r>
            <a:endParaRPr/>
          </a:p>
          <a:p>
            <a:pPr>
              <a:lnSpc>
                <a:spcPct val="100000"/>
              </a:lnSpc>
            </a:pPr>
            <a:r>
              <a:rPr lang="en-US" sz="2000">
                <a:latin typeface="Arial"/>
              </a:rPr>
              <a:t>Checkout moves our current position, and it does so by moving this tag called a HEAD. HEAD is a label that points to the commit where we are at. When we want to move to “experimental” we use checkout again, and it moves like this:</a:t>
            </a:r>
            <a:endParaRPr/>
          </a:p>
          <a:p>
            <a:pPr>
              <a:lnSpc>
                <a:spcPct val="100000"/>
              </a:lnSpc>
            </a:pPr>
            <a:r>
              <a:rPr lang="en-US" sz="2000">
                <a:latin typeface="Arial"/>
              </a:rPr>
              <a:t>*CLICK*</a:t>
            </a:r>
            <a:endParaRPr/>
          </a:p>
          <a:p>
            <a:pPr>
              <a:lnSpc>
                <a:spcPct val="100000"/>
              </a:lnSpc>
            </a:pPr>
            <a:r>
              <a:rPr lang="en-US" sz="2000">
                <a:latin typeface="Arial"/>
              </a:rPr>
              <a:t>If we take a look at our log, we can see that each commit has an alphanumeric ID associated with it. Something like this</a:t>
            </a:r>
            <a:endParaRPr/>
          </a:p>
          <a:p>
            <a:pPr>
              <a:lnSpc>
                <a:spcPct val="100000"/>
              </a:lnSpc>
            </a:pPr>
            <a:r>
              <a:rPr lang="en-US" sz="2000">
                <a:latin typeface="Arial"/>
              </a:rPr>
              <a:t>*CLICK*</a:t>
            </a:r>
            <a:endParaRPr/>
          </a:p>
          <a:p>
            <a:pPr>
              <a:lnSpc>
                <a:spcPct val="100000"/>
              </a:lnSpc>
            </a:pPr>
            <a:r>
              <a:rPr lang="en-US" sz="2000">
                <a:latin typeface="Arial"/>
              </a:rPr>
              <a:t>The cool thing is, we can actually use checkout to move between commits! We can checkout 2c3 to move HEAD to that commit!</a:t>
            </a:r>
            <a:endParaRPr/>
          </a:p>
          <a:p>
            <a:pPr>
              <a:lnSpc>
                <a:spcPct val="100000"/>
              </a:lnSpc>
            </a:pPr>
            <a:r>
              <a:rPr lang="en-US" sz="2000">
                <a:latin typeface="Arial"/>
              </a:rPr>
              <a:t>*CLICK*</a:t>
            </a:r>
            <a:endParaRPr/>
          </a:p>
          <a:p>
            <a:pPr>
              <a:lnSpc>
                <a:spcPct val="100000"/>
              </a:lnSpc>
            </a:pPr>
            <a:r>
              <a:rPr lang="en-US" sz="2000">
                <a:latin typeface="Arial"/>
              </a:rPr>
              <a:t>This means that at anytime, we can see previously committed version of our project. Let’s go ahead and try it!</a:t>
            </a:r>
            <a:endParaRPr/>
          </a:p>
          <a:p>
            <a:pPr>
              <a:lnSpc>
                <a:spcPct val="100000"/>
              </a:lnSpc>
            </a:pPr>
            <a:r>
              <a:rPr lang="en-US" sz="2000">
                <a:latin typeface="Arial"/>
              </a:rPr>
              <a:t>*CLOSE SLIDES GO TERMINAL*</a:t>
            </a:r>
            <a:endParaRPr/>
          </a:p>
        </p:txBody>
      </p:sp>
      <p:sp>
        <p:nvSpPr>
          <p:cNvPr id="938"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4E851874-509A-4707-A96B-6FC2B026EA8C}" type="slidenum">
              <a:rPr lang="en-US" sz="1200">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7" name="PlaceHolder 1"/>
          <p:cNvSpPr>
            <a:spLocks noGrp="1"/>
          </p:cNvSpPr>
          <p:nvPr>
            <p:ph type="body"/>
          </p:nvPr>
        </p:nvSpPr>
        <p:spPr>
          <a:xfrm>
            <a:off x="685800" y="4400640"/>
            <a:ext cx="5483520" cy="3597480"/>
          </a:xfrm>
          <a:prstGeom prst="rect">
            <a:avLst/>
          </a:prstGeom>
        </p:spPr>
        <p:txBody>
          <a:bodyPr lIns="0" rIns="0" tIns="0" bIns="0"/>
          <a:p>
            <a:r>
              <a:rPr lang="en-US" sz="2000">
                <a:latin typeface="Arial"/>
              </a:rPr>
              <a:t>We need to make sure we have our systems running. We should all have the appropriate Git distribution installed, and optionally Sublime Text 2, or any other sane text editor. If you are on Windows, you probably want GitPad as well, trust me.</a:t>
            </a:r>
            <a:endParaRPr/>
          </a:p>
          <a:p>
            <a:r>
              <a:rPr lang="en-US" sz="2000">
                <a:latin typeface="Arial"/>
              </a:rPr>
              <a:t>*CLICK NEXT SLIDE*</a:t>
            </a:r>
            <a:endParaRPr/>
          </a:p>
        </p:txBody>
      </p:sp>
      <p:sp>
        <p:nvSpPr>
          <p:cNvPr id="888"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E456CCA3-75AB-41FC-AFA6-6DBEEC1E6360}"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9"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940"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6A434FA5-8476-46CC-82B6-5A0FC4F0A6A3}" type="slidenum">
              <a:rPr lang="en-US">
                <a:solidFill>
                  <a:srgbClr val="000000"/>
                </a:solidFill>
                <a:latin typeface="+mn-lt"/>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1" name="PlaceHolder 1"/>
          <p:cNvSpPr>
            <a:spLocks noGrp="1"/>
          </p:cNvSpPr>
          <p:nvPr>
            <p:ph type="body"/>
          </p:nvPr>
        </p:nvSpPr>
        <p:spPr>
          <a:xfrm rot="10800000">
            <a:off x="-11796120" y="-11796480"/>
            <a:ext cx="11796480" cy="11796480"/>
          </a:xfrm>
          <a:prstGeom prst="rect">
            <a:avLst/>
          </a:prstGeom>
        </p:spPr>
        <p:txBody>
          <a:bodyPr lIns="90000" rIns="90000" tIns="45000" bIns="45000"/>
          <a:p>
            <a:r>
              <a:rPr lang="en-US" sz="2000">
                <a:latin typeface="Arial"/>
              </a:rPr>
              <a:t>What do you do when things spin out of control? When you have made a mess so bad the only way is to restart? You have Git Reset. Git reset is dangerous because it actually alters your commit history. It has potential to cause even more mess, especially if other people are working on your code.</a:t>
            </a:r>
            <a:endParaRPr/>
          </a:p>
          <a:p>
            <a:r>
              <a:rPr lang="en-US" sz="2000">
                <a:latin typeface="Arial"/>
              </a:rPr>
              <a:t>*CLICK NEXT SLIDE*</a:t>
            </a:r>
            <a:endParaRPr/>
          </a:p>
        </p:txBody>
      </p:sp>
      <p:sp>
        <p:nvSpPr>
          <p:cNvPr id="942"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01C7984D-5E6D-4248-9F70-DDB6552649D0}" type="slidenum">
              <a:rPr lang="en-US">
                <a:solidFill>
                  <a:srgbClr val="000000"/>
                </a:solidFill>
                <a:latin typeface="+mn-lt"/>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3"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We won’t go much into reset, but there are 3 modes to it. The default mode is “mixed”, and the one we’re playing with today is “hard”, the most dangerous and badass reset mode, because we live on the edge.</a:t>
            </a:r>
            <a:endParaRPr/>
          </a:p>
          <a:p>
            <a:pPr>
              <a:lnSpc>
                <a:spcPct val="100000"/>
              </a:lnSpc>
            </a:pPr>
            <a:r>
              <a:rPr lang="en-US" sz="2000">
                <a:latin typeface="Arial"/>
              </a:rPr>
              <a:t>*CLICK NEXT SLIDE*</a:t>
            </a:r>
            <a:endParaRPr/>
          </a:p>
          <a:p>
            <a:pPr>
              <a:lnSpc>
                <a:spcPct val="100000"/>
              </a:lnSpc>
            </a:pPr>
            <a:endParaRPr/>
          </a:p>
        </p:txBody>
      </p:sp>
      <p:sp>
        <p:nvSpPr>
          <p:cNvPr id="944"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EA2F1801-B304-495B-AEB7-831DA9774405}" type="slidenum">
              <a:rPr lang="en-US">
                <a:solidFill>
                  <a:srgbClr val="000000"/>
                </a:solidFill>
                <a:latin typeface="+mn-lt"/>
                <a:ea typeface="+mn-ea"/>
              </a:rPr>
              <a:t>&lt;number&gt;</a:t>
            </a:fld>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5" name="PlaceHolder 1"/>
          <p:cNvSpPr>
            <a:spLocks noGrp="1"/>
          </p:cNvSpPr>
          <p:nvPr>
            <p:ph type="body"/>
          </p:nvPr>
        </p:nvSpPr>
        <p:spPr>
          <a:xfrm>
            <a:off x="685800" y="4400640"/>
            <a:ext cx="5483520" cy="3597480"/>
          </a:xfrm>
          <a:prstGeom prst="rect">
            <a:avLst/>
          </a:prstGeom>
        </p:spPr>
        <p:txBody>
          <a:bodyPr lIns="0" rIns="0" tIns="0" bIns="0"/>
          <a:p>
            <a:pPr>
              <a:lnSpc>
                <a:spcPct val="100000"/>
              </a:lnSpc>
            </a:pPr>
            <a:r>
              <a:rPr lang="en-US" sz="2000">
                <a:latin typeface="Arial"/>
              </a:rPr>
              <a:t>What Git reset hard does is essentially 3 things: it rolls the repository back to the specified commit</a:t>
            </a:r>
            <a:endParaRPr/>
          </a:p>
          <a:p>
            <a:pPr>
              <a:lnSpc>
                <a:spcPct val="100000"/>
              </a:lnSpc>
            </a:pPr>
            <a:r>
              <a:rPr lang="en-US" sz="2000">
                <a:latin typeface="Arial"/>
              </a:rPr>
              <a:t>*CLICK*</a:t>
            </a:r>
            <a:endParaRPr/>
          </a:p>
          <a:p>
            <a:pPr>
              <a:lnSpc>
                <a:spcPct val="100000"/>
              </a:lnSpc>
            </a:pPr>
            <a:r>
              <a:rPr lang="en-US" sz="2000">
                <a:latin typeface="Arial"/>
              </a:rPr>
              <a:t>Brings that state into the staging area</a:t>
            </a:r>
            <a:endParaRPr/>
          </a:p>
          <a:p>
            <a:pPr>
              <a:lnSpc>
                <a:spcPct val="100000"/>
              </a:lnSpc>
            </a:pPr>
            <a:r>
              <a:rPr lang="en-US" sz="2000">
                <a:latin typeface="Arial"/>
              </a:rPr>
              <a:t>*CLICK*</a:t>
            </a:r>
            <a:endParaRPr/>
          </a:p>
          <a:p>
            <a:pPr>
              <a:lnSpc>
                <a:spcPct val="100000"/>
              </a:lnSpc>
            </a:pPr>
            <a:r>
              <a:rPr lang="en-US" sz="2000">
                <a:latin typeface="Arial"/>
              </a:rPr>
              <a:t>And brings that into the working directory.</a:t>
            </a:r>
            <a:endParaRPr/>
          </a:p>
          <a:p>
            <a:pPr>
              <a:lnSpc>
                <a:spcPct val="100000"/>
              </a:lnSpc>
            </a:pPr>
            <a:r>
              <a:rPr lang="en-US" sz="2000">
                <a:latin typeface="Arial"/>
              </a:rPr>
              <a:t>*CLICK</a:t>
            </a:r>
            <a:endParaRPr/>
          </a:p>
          <a:p>
            <a:pPr>
              <a:lnSpc>
                <a:spcPct val="100000"/>
              </a:lnSpc>
            </a:pPr>
            <a:r>
              <a:rPr lang="en-US" sz="2000">
                <a:latin typeface="Arial"/>
              </a:rPr>
              <a:t>What you have now in your working directory is what the specified commit reflects. This means that all changes from the specified commit till now is lost, except for untracked files, those aren’t touched at all.</a:t>
            </a:r>
            <a:endParaRPr/>
          </a:p>
          <a:p>
            <a:pPr>
              <a:lnSpc>
                <a:spcPct val="100000"/>
              </a:lnSpc>
            </a:pPr>
            <a:r>
              <a:rPr lang="en-US" sz="2000">
                <a:latin typeface="Arial"/>
              </a:rPr>
              <a:t>*CLICK NEXT SLIDE*</a:t>
            </a:r>
            <a:endParaRPr/>
          </a:p>
        </p:txBody>
      </p:sp>
      <p:sp>
        <p:nvSpPr>
          <p:cNvPr id="946"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9E252FBE-C9A4-4155-892B-45819A9D986C}" type="slidenum">
              <a:rPr lang="en-US" sz="1200">
                <a:solidFill>
                  <a:srgbClr val="000000"/>
                </a:solidFill>
                <a:latin typeface="+mn-lt"/>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7"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What Git reset hard does is essentially 3 things: it rolls the repository back to the specified commit</a:t>
            </a:r>
            <a:endParaRPr/>
          </a:p>
          <a:p>
            <a:pPr>
              <a:lnSpc>
                <a:spcPct val="100000"/>
              </a:lnSpc>
            </a:pPr>
            <a:r>
              <a:rPr lang="en-US" sz="2000">
                <a:latin typeface="Arial"/>
              </a:rPr>
              <a:t>*CLICK*</a:t>
            </a:r>
            <a:endParaRPr/>
          </a:p>
          <a:p>
            <a:pPr>
              <a:lnSpc>
                <a:spcPct val="100000"/>
              </a:lnSpc>
            </a:pPr>
            <a:r>
              <a:rPr lang="en-US" sz="2000">
                <a:latin typeface="Arial"/>
              </a:rPr>
              <a:t>Brings that state into the staging area</a:t>
            </a:r>
            <a:endParaRPr/>
          </a:p>
          <a:p>
            <a:pPr>
              <a:lnSpc>
                <a:spcPct val="100000"/>
              </a:lnSpc>
            </a:pPr>
            <a:r>
              <a:rPr lang="en-US" sz="2000">
                <a:latin typeface="Arial"/>
              </a:rPr>
              <a:t>*CLICK*</a:t>
            </a:r>
            <a:endParaRPr/>
          </a:p>
          <a:p>
            <a:pPr>
              <a:lnSpc>
                <a:spcPct val="100000"/>
              </a:lnSpc>
            </a:pPr>
            <a:r>
              <a:rPr lang="en-US" sz="2000">
                <a:latin typeface="Arial"/>
              </a:rPr>
              <a:t>And brings that into the working directory. What you have now in your working directory is what the specified commit reflects. This means that all changes from the specified commit till now is lost, except for untracked files, those aren’t touched at all.</a:t>
            </a:r>
            <a:endParaRPr/>
          </a:p>
          <a:p>
            <a:pPr>
              <a:lnSpc>
                <a:spcPct val="100000"/>
              </a:lnSpc>
            </a:pPr>
            <a:r>
              <a:rPr lang="en-US" sz="2000">
                <a:latin typeface="Arial"/>
              </a:rPr>
              <a:t>*CLICK NEXT SLIDE*</a:t>
            </a:r>
            <a:endParaRPr/>
          </a:p>
          <a:p>
            <a:pPr>
              <a:lnSpc>
                <a:spcPct val="100000"/>
              </a:lnSpc>
            </a:pPr>
            <a:endParaRPr/>
          </a:p>
        </p:txBody>
      </p:sp>
      <p:sp>
        <p:nvSpPr>
          <p:cNvPr id="948"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9163D1C5-7F11-443B-AC79-3CF7D7A095E1}" type="slidenum">
              <a:rPr lang="en-US">
                <a:solidFill>
                  <a:srgbClr val="000000"/>
                </a:solidFill>
                <a:latin typeface="+mn-lt"/>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9" name="PlaceHolder 1"/>
          <p:cNvSpPr>
            <a:spLocks noGrp="1"/>
          </p:cNvSpPr>
          <p:nvPr>
            <p:ph type="body"/>
          </p:nvPr>
        </p:nvSpPr>
        <p:spPr>
          <a:xfrm>
            <a:off x="685800" y="4400640"/>
            <a:ext cx="5483520" cy="3597480"/>
          </a:xfrm>
          <a:prstGeom prst="rect">
            <a:avLst/>
          </a:prstGeom>
        </p:spPr>
        <p:txBody>
          <a:bodyPr lIns="0" rIns="0" tIns="0" bIns="0"/>
          <a:p>
            <a:pPr>
              <a:lnSpc>
                <a:spcPct val="100000"/>
              </a:lnSpc>
              <a:buFont typeface="Arial"/>
              <a:buChar char="•"/>
            </a:pPr>
            <a:r>
              <a:rPr lang="en-US" sz="2000">
                <a:latin typeface="Arial"/>
              </a:rPr>
              <a:t>Just for your info, here are all the modes compared</a:t>
            </a:r>
            <a:endParaRPr/>
          </a:p>
          <a:p>
            <a:pPr lvl="1">
              <a:lnSpc>
                <a:spcPct val="100000"/>
              </a:lnSpc>
              <a:buFont typeface="Arial"/>
              <a:buChar char="•"/>
            </a:pPr>
            <a:r>
              <a:rPr lang="en-US" sz="2000">
                <a:latin typeface="Arial"/>
              </a:rPr>
              <a:t>Again, not covering soft and mixed</a:t>
            </a:r>
            <a:endParaRPr/>
          </a:p>
          <a:p>
            <a:pPr>
              <a:lnSpc>
                <a:spcPct val="100000"/>
              </a:lnSpc>
              <a:buFont typeface="Arial"/>
              <a:buChar char="•"/>
            </a:pPr>
            <a:r>
              <a:rPr lang="en-US" sz="2000">
                <a:latin typeface="Arial"/>
              </a:rPr>
              <a:t>Questions again?</a:t>
            </a:r>
            <a:endParaRPr/>
          </a:p>
          <a:p>
            <a:pPr>
              <a:lnSpc>
                <a:spcPct val="100000"/>
              </a:lnSpc>
              <a:buFont typeface="Arial"/>
              <a:buChar char="•"/>
            </a:pPr>
            <a:r>
              <a:rPr b="1" lang="en-US" sz="2000">
                <a:latin typeface="Arial"/>
              </a:rPr>
              <a:t>&lt;CLOSE SLIDES&gt;</a:t>
            </a:r>
            <a:endParaRPr/>
          </a:p>
          <a:p>
            <a:pPr>
              <a:lnSpc>
                <a:spcPct val="100000"/>
              </a:lnSpc>
            </a:pPr>
            <a:endParaRPr/>
          </a:p>
          <a:p>
            <a:pPr>
              <a:lnSpc>
                <a:spcPct val="100000"/>
              </a:lnSpc>
            </a:pPr>
            <a:r>
              <a:rPr lang="en-US" sz="2000">
                <a:latin typeface="Arial"/>
              </a:rPr>
              <a:t>This is actually what all the different modes do. Again, we won’t be covering soft and mixed today.</a:t>
            </a:r>
            <a:r>
              <a:rPr b="1" lang="en-US" sz="2000">
                <a:latin typeface="Arial"/>
              </a:rPr>
              <a:t>&lt;CLICK&gt;</a:t>
            </a:r>
            <a:endParaRPr/>
          </a:p>
          <a:p>
            <a:pPr>
              <a:lnSpc>
                <a:spcPct val="100000"/>
              </a:lnSpc>
            </a:pPr>
            <a:endParaRPr/>
          </a:p>
          <a:p>
            <a:pPr>
              <a:lnSpc>
                <a:spcPct val="100000"/>
              </a:lnSpc>
            </a:pPr>
            <a:r>
              <a:rPr lang="en-US" sz="2000">
                <a:latin typeface="Arial"/>
              </a:rPr>
              <a:t>Does anyone have any questions at this point?</a:t>
            </a:r>
            <a:endParaRPr/>
          </a:p>
          <a:p>
            <a:pPr>
              <a:lnSpc>
                <a:spcPct val="100000"/>
              </a:lnSpc>
            </a:pPr>
            <a:endParaRPr/>
          </a:p>
          <a:p>
            <a:pPr>
              <a:lnSpc>
                <a:spcPct val="100000"/>
              </a:lnSpc>
            </a:pPr>
            <a:r>
              <a:rPr lang="en-US" sz="2000">
                <a:latin typeface="Arial"/>
              </a:rPr>
              <a:t>Let’s actually try using it now.</a:t>
            </a:r>
            <a:endParaRPr/>
          </a:p>
          <a:p>
            <a:pPr>
              <a:lnSpc>
                <a:spcPct val="100000"/>
              </a:lnSpc>
            </a:pPr>
            <a:endParaRPr/>
          </a:p>
          <a:p>
            <a:pPr>
              <a:lnSpc>
                <a:spcPct val="100000"/>
              </a:lnSpc>
            </a:pPr>
            <a:r>
              <a:rPr b="1" i="1" lang="en-US" sz="2000">
                <a:latin typeface="Arial"/>
              </a:rPr>
              <a:t>&lt;</a:t>
            </a:r>
            <a:r>
              <a:rPr b="1" lang="en-US" sz="2000">
                <a:latin typeface="Arial"/>
              </a:rPr>
              <a:t>CLOSE SLIDES&gt;</a:t>
            </a:r>
            <a:endParaRPr/>
          </a:p>
        </p:txBody>
      </p:sp>
      <p:sp>
        <p:nvSpPr>
          <p:cNvPr id="950"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DC0D74EB-A2DE-4B7D-A0BD-34FECE51F855}" type="slidenum">
              <a:rPr lang="en-US" sz="1200">
                <a:solidFill>
                  <a:srgbClr val="000000"/>
                </a:solidFill>
                <a:latin typeface="+mn-lt"/>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1"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This is the final main idea we are talking about today. We will be looking at how Git works in teams. This is just a pretty quick introduction, you would probably want to explore more on your own.</a:t>
            </a:r>
            <a:endParaRPr/>
          </a:p>
          <a:p>
            <a:pPr>
              <a:lnSpc>
                <a:spcPct val="100000"/>
              </a:lnSpc>
            </a:pPr>
            <a:r>
              <a:rPr lang="en-US" sz="2000">
                <a:latin typeface="Arial"/>
              </a:rPr>
              <a:t>*CLICK NEXT SLIDE*</a:t>
            </a:r>
            <a:endParaRPr/>
          </a:p>
        </p:txBody>
      </p:sp>
      <p:sp>
        <p:nvSpPr>
          <p:cNvPr id="952"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CA2E2789-EACA-4F5C-809D-5B2B54D2A986}" type="slidenum">
              <a:rPr lang="en-US">
                <a:solidFill>
                  <a:srgbClr val="000000"/>
                </a:solidFill>
                <a:latin typeface="+mn-lt"/>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3" name="PlaceHolder 1"/>
          <p:cNvSpPr>
            <a:spLocks noGrp="1"/>
          </p:cNvSpPr>
          <p:nvPr>
            <p:ph type="body"/>
          </p:nvPr>
        </p:nvSpPr>
        <p:spPr>
          <a:xfrm>
            <a:off x="685800" y="4400640"/>
            <a:ext cx="5483520" cy="3597480"/>
          </a:xfrm>
          <a:prstGeom prst="rect">
            <a:avLst/>
          </a:prstGeom>
        </p:spPr>
        <p:txBody>
          <a:bodyPr lIns="0" rIns="0" tIns="0" bIns="0"/>
          <a:p>
            <a:pPr>
              <a:lnSpc>
                <a:spcPct val="100000"/>
              </a:lnSpc>
            </a:pPr>
            <a:r>
              <a:rPr lang="en-US" sz="2000">
                <a:latin typeface="Arial"/>
              </a:rPr>
              <a:t>So far the situation has been like this: you and a repository on your computer, we call this</a:t>
            </a:r>
            <a:endParaRPr/>
          </a:p>
          <a:p>
            <a:pPr>
              <a:lnSpc>
                <a:spcPct val="100000"/>
              </a:lnSpc>
            </a:pPr>
            <a:r>
              <a:rPr lang="en-US" sz="2000">
                <a:latin typeface="Arial"/>
              </a:rPr>
              <a:t>*CLICK*</a:t>
            </a:r>
            <a:endParaRPr/>
          </a:p>
          <a:p>
            <a:pPr>
              <a:lnSpc>
                <a:spcPct val="100000"/>
              </a:lnSpc>
            </a:pPr>
            <a:r>
              <a:rPr lang="en-US" sz="2000">
                <a:latin typeface="Arial"/>
              </a:rPr>
              <a:t>a local repository. When you are working in a team</a:t>
            </a:r>
            <a:endParaRPr/>
          </a:p>
          <a:p>
            <a:pPr>
              <a:lnSpc>
                <a:spcPct val="100000"/>
              </a:lnSpc>
            </a:pPr>
            <a:r>
              <a:rPr lang="en-US" sz="2000">
                <a:latin typeface="Arial"/>
              </a:rPr>
              <a:t>*CLICK NEXT SLIDE*</a:t>
            </a:r>
            <a:endParaRPr/>
          </a:p>
        </p:txBody>
      </p:sp>
      <p:sp>
        <p:nvSpPr>
          <p:cNvPr id="954"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DBC3E56A-8E9D-435F-A179-BAAF4F1619E4}" type="slidenum">
              <a:rPr lang="en-US" sz="1200">
                <a:solidFill>
                  <a:srgbClr val="000000"/>
                </a:solidFill>
                <a:latin typeface="+mn-lt"/>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5" name="PlaceHolder 1"/>
          <p:cNvSpPr>
            <a:spLocks noGrp="1"/>
          </p:cNvSpPr>
          <p:nvPr>
            <p:ph type="body"/>
          </p:nvPr>
        </p:nvSpPr>
        <p:spPr>
          <a:xfrm>
            <a:off x="685800" y="4400640"/>
            <a:ext cx="5483520" cy="3597480"/>
          </a:xfrm>
          <a:prstGeom prst="rect">
            <a:avLst/>
          </a:prstGeom>
        </p:spPr>
        <p:txBody>
          <a:bodyPr lIns="0" rIns="0" tIns="0" bIns="0"/>
          <a:p>
            <a:pPr>
              <a:lnSpc>
                <a:spcPct val="100000"/>
              </a:lnSpc>
            </a:pPr>
            <a:r>
              <a:rPr lang="en-US" sz="2000">
                <a:latin typeface="Arial"/>
              </a:rPr>
              <a:t>Each of you have your own local repository, and somewhere out there,</a:t>
            </a:r>
            <a:endParaRPr/>
          </a:p>
          <a:p>
            <a:pPr>
              <a:lnSpc>
                <a:spcPct val="100000"/>
              </a:lnSpc>
            </a:pPr>
            <a:r>
              <a:rPr lang="en-US" sz="2000">
                <a:latin typeface="Arial"/>
              </a:rPr>
              <a:t>*CLICK*</a:t>
            </a:r>
            <a:endParaRPr/>
          </a:p>
          <a:p>
            <a:pPr>
              <a:lnSpc>
                <a:spcPct val="100000"/>
              </a:lnSpc>
            </a:pPr>
            <a:r>
              <a:rPr lang="en-US" sz="2000">
                <a:latin typeface="Arial"/>
              </a:rPr>
              <a:t>you have a remote repository you sync with. To use Git with others, you need to find a host for this remote repository. More on that later.</a:t>
            </a:r>
            <a:endParaRPr/>
          </a:p>
          <a:p>
            <a:pPr>
              <a:lnSpc>
                <a:spcPct val="100000"/>
              </a:lnSpc>
            </a:pPr>
            <a:r>
              <a:rPr lang="en-US" sz="2000">
                <a:latin typeface="Arial"/>
              </a:rPr>
              <a:t>*CLICK NEXT SLIDE*</a:t>
            </a:r>
            <a:endParaRPr/>
          </a:p>
        </p:txBody>
      </p:sp>
      <p:sp>
        <p:nvSpPr>
          <p:cNvPr id="956"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2B771FA4-69F4-4831-BD09-6D5E8005571D}" type="slidenum">
              <a:rPr lang="en-US" sz="1200">
                <a:solidFill>
                  <a:srgbClr val="000000"/>
                </a:solidFill>
                <a:latin typeface="+mn-lt"/>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7"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Let us examine our workflow again. This workflow is for when you are working alone. You initialize a repository, make changes, stage them and commit. It’s kind of lonely, here’s what happens when you throw more people into the workflow.</a:t>
            </a:r>
            <a:endParaRPr/>
          </a:p>
          <a:p>
            <a:pPr>
              <a:lnSpc>
                <a:spcPct val="100000"/>
              </a:lnSpc>
            </a:pPr>
            <a:r>
              <a:rPr lang="en-US" sz="2000">
                <a:latin typeface="Arial"/>
              </a:rPr>
              <a:t>*CLICK NEXT SLIDE*</a:t>
            </a:r>
            <a:endParaRPr/>
          </a:p>
        </p:txBody>
      </p:sp>
      <p:sp>
        <p:nvSpPr>
          <p:cNvPr id="958"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81E8E247-9559-4C7D-B4A9-28360865008A}" type="slidenum">
              <a:rPr lang="en-US">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9" name="PlaceHolder 1"/>
          <p:cNvSpPr>
            <a:spLocks noGrp="1"/>
          </p:cNvSpPr>
          <p:nvPr>
            <p:ph type="body"/>
          </p:nvPr>
        </p:nvSpPr>
        <p:spPr>
          <a:xfrm rot="10800000">
            <a:off x="-11796120" y="-11796480"/>
            <a:ext cx="11796480" cy="11796480"/>
          </a:xfrm>
          <a:prstGeom prst="rect">
            <a:avLst/>
          </a:prstGeom>
        </p:spPr>
        <p:txBody>
          <a:bodyPr lIns="90000" rIns="90000" tIns="45000" bIns="45000"/>
          <a:p>
            <a:r>
              <a:rPr lang="en-US" sz="2000">
                <a:latin typeface="Arial"/>
              </a:rPr>
              <a:t>We need to set some configurations, so fire up Terminal. On Windows, do this, on Mac, do that, on Linux, your on your own.</a:t>
            </a:r>
            <a:endParaRPr/>
          </a:p>
          <a:p>
            <a:r>
              <a:rPr lang="en-US" sz="2000">
                <a:latin typeface="Arial"/>
              </a:rPr>
              <a:t>*CLICK NEXT SLIDE*</a:t>
            </a:r>
            <a:endParaRPr/>
          </a:p>
        </p:txBody>
      </p:sp>
      <p:sp>
        <p:nvSpPr>
          <p:cNvPr id="890"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54F270FF-9959-443F-8205-02BDEB7DAA10}" type="slidenum">
              <a:rPr lang="en-US">
                <a:solidFill>
                  <a:srgbClr val="000000"/>
                </a:solidFill>
                <a:latin typeface="+mn-lt"/>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9" name="PlaceHolder 1"/>
          <p:cNvSpPr>
            <a:spLocks noGrp="1"/>
          </p:cNvSpPr>
          <p:nvPr>
            <p:ph type="body"/>
          </p:nvPr>
        </p:nvSpPr>
        <p:spPr>
          <a:xfrm rot="10800000">
            <a:off x="-11796120" y="-11796480"/>
            <a:ext cx="11796480" cy="11796480"/>
          </a:xfrm>
          <a:prstGeom prst="rect">
            <a:avLst/>
          </a:prstGeom>
        </p:spPr>
        <p:txBody>
          <a:bodyPr lIns="90000" rIns="90000" tIns="45000" bIns="45000"/>
          <a:p>
            <a:endParaRPr/>
          </a:p>
        </p:txBody>
      </p:sp>
      <p:sp>
        <p:nvSpPr>
          <p:cNvPr id="960"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0B94A705-7412-4608-A574-2EA99A6F7D72}" type="slidenum">
              <a:rPr lang="en-US">
                <a:solidFill>
                  <a:srgbClr val="000000"/>
                </a:solidFill>
                <a:latin typeface="+mn-lt"/>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1"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2000">
                <a:latin typeface="Arial"/>
              </a:rPr>
              <a:t>First you have a new thing, the cloud, the remote repository we mentioned just now!</a:t>
            </a:r>
            <a:endParaRPr/>
          </a:p>
          <a:p>
            <a:pPr>
              <a:lnSpc>
                <a:spcPct val="100000"/>
              </a:lnSpc>
            </a:pPr>
            <a:r>
              <a:rPr lang="en-US" sz="2000">
                <a:latin typeface="Arial"/>
              </a:rPr>
              <a:t>*CLICK*</a:t>
            </a:r>
            <a:endParaRPr/>
          </a:p>
          <a:p>
            <a:pPr>
              <a:lnSpc>
                <a:spcPct val="100000"/>
              </a:lnSpc>
            </a:pPr>
            <a:r>
              <a:rPr lang="en-US" sz="2000">
                <a:latin typeface="Arial"/>
              </a:rPr>
              <a:t>Oops wrong cloud!</a:t>
            </a:r>
            <a:endParaRPr/>
          </a:p>
          <a:p>
            <a:pPr>
              <a:lnSpc>
                <a:spcPct val="100000"/>
              </a:lnSpc>
            </a:pPr>
            <a:r>
              <a:rPr lang="en-US" sz="2000">
                <a:latin typeface="Arial"/>
              </a:rPr>
              <a:t>*CLICK*</a:t>
            </a:r>
            <a:endParaRPr/>
          </a:p>
          <a:p>
            <a:pPr>
              <a:lnSpc>
                <a:spcPct val="100000"/>
              </a:lnSpc>
            </a:pPr>
            <a:r>
              <a:rPr lang="en-US" sz="2000">
                <a:latin typeface="Arial"/>
              </a:rPr>
              <a:t>You can</a:t>
            </a:r>
            <a:endParaRPr/>
          </a:p>
          <a:p>
            <a:pPr>
              <a:lnSpc>
                <a:spcPct val="100000"/>
              </a:lnSpc>
            </a:pPr>
            <a:r>
              <a:rPr lang="en-US" sz="2000">
                <a:latin typeface="Arial"/>
              </a:rPr>
              <a:t>*CLICK*</a:t>
            </a:r>
            <a:endParaRPr/>
          </a:p>
          <a:p>
            <a:pPr>
              <a:lnSpc>
                <a:spcPct val="100000"/>
              </a:lnSpc>
            </a:pPr>
            <a:r>
              <a:rPr lang="en-US" sz="2000">
                <a:latin typeface="Arial"/>
              </a:rPr>
              <a:t>clone projects from it, basically make a copy of the project on your computer.</a:t>
            </a:r>
            <a:endParaRPr/>
          </a:p>
          <a:p>
            <a:pPr>
              <a:lnSpc>
                <a:spcPct val="100000"/>
              </a:lnSpc>
            </a:pPr>
            <a:r>
              <a:rPr lang="en-US" sz="2000">
                <a:latin typeface="Arial"/>
              </a:rPr>
              <a:t>*CLICK*</a:t>
            </a:r>
            <a:endParaRPr/>
          </a:p>
          <a:p>
            <a:pPr>
              <a:lnSpc>
                <a:spcPct val="100000"/>
              </a:lnSpc>
            </a:pPr>
            <a:r>
              <a:rPr lang="en-US" sz="2000">
                <a:latin typeface="Arial"/>
              </a:rPr>
              <a:t>Pull in changes that aren’t on your local repository.</a:t>
            </a:r>
            <a:endParaRPr/>
          </a:p>
          <a:p>
            <a:pPr>
              <a:lnSpc>
                <a:spcPct val="100000"/>
              </a:lnSpc>
            </a:pPr>
            <a:r>
              <a:rPr lang="en-US" sz="2000">
                <a:latin typeface="Arial"/>
              </a:rPr>
              <a:t>*CLICK*</a:t>
            </a:r>
            <a:endParaRPr/>
          </a:p>
          <a:p>
            <a:pPr>
              <a:lnSpc>
                <a:spcPct val="100000"/>
              </a:lnSpc>
            </a:pPr>
            <a:r>
              <a:rPr lang="en-US" sz="2000">
                <a:latin typeface="Arial"/>
              </a:rPr>
              <a:t>Push changes from your local repository to the remote repository. These are independent of your local workflow. You can choose to do those steps at anytime. Let’s take a look at a popular host for remote repositories, GitHub.</a:t>
            </a:r>
            <a:endParaRPr/>
          </a:p>
          <a:p>
            <a:pPr>
              <a:lnSpc>
                <a:spcPct val="100000"/>
              </a:lnSpc>
            </a:pPr>
            <a:r>
              <a:rPr lang="en-US" sz="2000">
                <a:latin typeface="Arial"/>
              </a:rPr>
              <a:t>*CLOSE SLIDES*</a:t>
            </a:r>
            <a:endParaRPr/>
          </a:p>
          <a:p>
            <a:pPr>
              <a:lnSpc>
                <a:spcPct val="100000"/>
              </a:lnSpc>
            </a:pPr>
            <a:r>
              <a:rPr lang="en-US" sz="2000">
                <a:latin typeface="Arial"/>
              </a:rPr>
              <a:t>*CLICK SLIDE ADVANCE*</a:t>
            </a:r>
            <a:endParaRPr/>
          </a:p>
        </p:txBody>
      </p:sp>
      <p:sp>
        <p:nvSpPr>
          <p:cNvPr id="962"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8530A320-63E6-4599-91C7-2762073A167B}" type="slidenum">
              <a:rPr lang="en-US">
                <a:solidFill>
                  <a:srgbClr val="000000"/>
                </a:solidFill>
                <a:latin typeface="+mn-lt"/>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3" name="PlaceHolder 1"/>
          <p:cNvSpPr>
            <a:spLocks noGrp="1"/>
          </p:cNvSpPr>
          <p:nvPr>
            <p:ph type="body"/>
          </p:nvPr>
        </p:nvSpPr>
        <p:spPr>
          <a:xfrm rot="10800000">
            <a:off x="-11796120" y="-11796480"/>
            <a:ext cx="11796480" cy="11796480"/>
          </a:xfrm>
          <a:prstGeom prst="rect">
            <a:avLst/>
          </a:prstGeom>
        </p:spPr>
        <p:txBody>
          <a:bodyPr lIns="90000" rIns="90000" tIns="45000" bIns="45000"/>
          <a:p>
            <a:r>
              <a:rPr lang="en-US" sz="2000">
                <a:latin typeface="Arial"/>
              </a:rPr>
              <a:t>We aren’t going to delve into Git in teams because you don’t need it now. You should pick it up as you require it. It isn’t difficult because you already know the basics of Git.</a:t>
            </a:r>
            <a:endParaRPr/>
          </a:p>
          <a:p>
            <a:r>
              <a:rPr lang="en-US" sz="2000">
                <a:latin typeface="Arial"/>
              </a:rPr>
              <a:t>*CLICK NEXT SLIDE*</a:t>
            </a:r>
            <a:endParaRPr/>
          </a:p>
        </p:txBody>
      </p:sp>
      <p:sp>
        <p:nvSpPr>
          <p:cNvPr id="964"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178EB999-E288-4CD1-8A73-988B172A037E}" type="slidenum">
              <a:rPr lang="en-US">
                <a:solidFill>
                  <a:srgbClr val="000000"/>
                </a:solidFill>
                <a:latin typeface="+mn-lt"/>
                <a:ea typeface="+mn-ea"/>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5" name="PlaceHolder 1"/>
          <p:cNvSpPr>
            <a:spLocks noGrp="1"/>
          </p:cNvSpPr>
          <p:nvPr>
            <p:ph type="body"/>
          </p:nvPr>
        </p:nvSpPr>
        <p:spPr>
          <a:xfrm rot="10800000">
            <a:off x="-11796120" y="-11796480"/>
            <a:ext cx="11796480" cy="11796480"/>
          </a:xfrm>
          <a:prstGeom prst="rect">
            <a:avLst/>
          </a:prstGeom>
        </p:spPr>
        <p:txBody>
          <a:bodyPr lIns="90000" rIns="90000" tIns="45000" bIns="45000"/>
          <a:p>
            <a:r>
              <a:rPr lang="en-US" sz="2000">
                <a:latin typeface="Arial"/>
              </a:rPr>
              <a:t>So today we covered 4 main ideas, backups, multiverse, time travel, and collaboration. It’s quite a lot of content, and you probably can’t remember all of it. The most important thing is to practise; keep using Git on all your projects and soon you will be able to master it. That’s the end of this workshop, thank you for coming down today. Don’t forget we have a workshop on Express, a JavaScript web framework, next week, so do sign up for that if you are interested in learning how to build a web application!</a:t>
            </a:r>
            <a:endParaRPr/>
          </a:p>
        </p:txBody>
      </p:sp>
      <p:sp>
        <p:nvSpPr>
          <p:cNvPr id="966"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7EDC71F1-4563-4576-85F7-1DB284B950B4}" type="slidenum">
              <a:rPr lang="en-US">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1" name="PlaceHolder 1"/>
          <p:cNvSpPr>
            <a:spLocks noGrp="1"/>
          </p:cNvSpPr>
          <p:nvPr>
            <p:ph type="body"/>
          </p:nvPr>
        </p:nvSpPr>
        <p:spPr>
          <a:xfrm>
            <a:off x="685800" y="4400640"/>
            <a:ext cx="5483520" cy="3597480"/>
          </a:xfrm>
          <a:prstGeom prst="rect">
            <a:avLst/>
          </a:prstGeom>
        </p:spPr>
        <p:txBody>
          <a:bodyPr lIns="0" rIns="0" tIns="0" bIns="0"/>
          <a:p>
            <a:r>
              <a:rPr lang="en-US" sz="2000">
                <a:latin typeface="Arial"/>
              </a:rPr>
              <a:t>Git needs to know whose code it is looking after, so these steps help you identify yourself. And for Mac users, an extra step brings colours into your life.</a:t>
            </a:r>
            <a:endParaRPr/>
          </a:p>
          <a:p>
            <a:r>
              <a:rPr lang="en-US" sz="2000">
                <a:latin typeface="Arial"/>
              </a:rPr>
              <a:t>*CLICK NEXT SLIDE*</a:t>
            </a:r>
            <a:endParaRPr/>
          </a:p>
        </p:txBody>
      </p:sp>
      <p:sp>
        <p:nvSpPr>
          <p:cNvPr id="892"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2A1E2581-B2B2-4057-97C8-098E545D24F9}"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3" name="PlaceHolder 1"/>
          <p:cNvSpPr>
            <a:spLocks noGrp="1"/>
          </p:cNvSpPr>
          <p:nvPr>
            <p:ph type="body"/>
          </p:nvPr>
        </p:nvSpPr>
        <p:spPr>
          <a:xfrm>
            <a:off x="685800" y="4400640"/>
            <a:ext cx="5483520" cy="3597480"/>
          </a:xfrm>
          <a:prstGeom prst="rect">
            <a:avLst/>
          </a:prstGeom>
        </p:spPr>
        <p:txBody>
          <a:bodyPr lIns="0" rIns="0" tIns="0" bIns="0"/>
          <a:p>
            <a:pPr>
              <a:lnSpc>
                <a:spcPct val="100000"/>
              </a:lnSpc>
            </a:pPr>
            <a:r>
              <a:rPr lang="en-US" sz="2000">
                <a:latin typeface="Arial"/>
              </a:rPr>
              <a:t>This last step is for Mac and Linux users. Follow the above steps to tell Git your preferred editor, unless you like using Vim, if you know what Vim is.</a:t>
            </a:r>
            <a:endParaRPr/>
          </a:p>
          <a:p>
            <a:pPr>
              <a:lnSpc>
                <a:spcPct val="100000"/>
              </a:lnSpc>
            </a:pPr>
            <a:r>
              <a:rPr lang="en-US" sz="2000">
                <a:latin typeface="Arial"/>
              </a:rPr>
              <a:t>*CLICK NEXT SLIDE*</a:t>
            </a:r>
            <a:endParaRPr/>
          </a:p>
        </p:txBody>
      </p:sp>
      <p:sp>
        <p:nvSpPr>
          <p:cNvPr id="894" name="CustomShape 2"/>
          <p:cNvSpPr/>
          <p:nvPr/>
        </p:nvSpPr>
        <p:spPr>
          <a:xfrm>
            <a:off x="3884760" y="8685360"/>
            <a:ext cx="2968920" cy="455760"/>
          </a:xfrm>
          <a:prstGeom prst="rect">
            <a:avLst/>
          </a:prstGeom>
          <a:noFill/>
          <a:ln>
            <a:noFill/>
          </a:ln>
        </p:spPr>
        <p:txBody>
          <a:bodyPr lIns="90000" rIns="90000" tIns="45000" bIns="45000" anchor="b"/>
          <a:p>
            <a:pPr algn="r">
              <a:lnSpc>
                <a:spcPct val="100000"/>
              </a:lnSpc>
            </a:pPr>
            <a:fld id="{2CE2CFA7-9B6C-4709-AD4F-D8489AC9658D}"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5" name="PlaceHolder 1"/>
          <p:cNvSpPr>
            <a:spLocks noGrp="1"/>
          </p:cNvSpPr>
          <p:nvPr>
            <p:ph type="body"/>
          </p:nvPr>
        </p:nvSpPr>
        <p:spPr>
          <a:xfrm rot="10800000">
            <a:off x="-11796120" y="-11796480"/>
            <a:ext cx="11796480" cy="11796480"/>
          </a:xfrm>
          <a:prstGeom prst="rect">
            <a:avLst/>
          </a:prstGeom>
        </p:spPr>
        <p:txBody>
          <a:bodyPr lIns="90000" rIns="90000" tIns="45000" bIns="45000"/>
          <a:p>
            <a:pPr>
              <a:lnSpc>
                <a:spcPct val="100000"/>
              </a:lnSpc>
            </a:pPr>
            <a:r>
              <a:rPr lang="en-US" sz="1200">
                <a:solidFill>
                  <a:srgbClr val="000000"/>
                </a:solidFill>
                <a:latin typeface="+mn-lt"/>
                <a:ea typeface="+mn-ea"/>
              </a:rPr>
              <a:t>We will be calling command line our home for today. The CLI has many advantages over a GUI: it is simpler, faster, more powerful, and consistent regardless the Operating Systems Git is installed on.</a:t>
            </a:r>
            <a:endParaRPr/>
          </a:p>
          <a:p>
            <a:pPr>
              <a:lnSpc>
                <a:spcPct val="100000"/>
              </a:lnSpc>
            </a:pPr>
            <a:r>
              <a:rPr lang="en-US" sz="1200">
                <a:solidFill>
                  <a:srgbClr val="000000"/>
                </a:solidFill>
                <a:latin typeface="+mn-lt"/>
                <a:ea typeface="+mn-ea"/>
              </a:rPr>
              <a:t>*CLOSE SLIDES*</a:t>
            </a:r>
            <a:endParaRPr/>
          </a:p>
          <a:p>
            <a:pPr>
              <a:lnSpc>
                <a:spcPct val="100000"/>
              </a:lnSpc>
            </a:pPr>
            <a:r>
              <a:rPr lang="en-US" sz="1200">
                <a:solidFill>
                  <a:srgbClr val="000000"/>
                </a:solidFill>
                <a:latin typeface="+mn-lt"/>
                <a:ea typeface="+mn-ea"/>
              </a:rPr>
              <a:t>*CLICK NEXT SLIDE*</a:t>
            </a:r>
            <a:endParaRPr/>
          </a:p>
        </p:txBody>
      </p:sp>
      <p:sp>
        <p:nvSpPr>
          <p:cNvPr id="896"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B1FEDE75-8AD7-4B49-A7A0-026088B1C00F}" type="slidenum">
              <a:rPr lang="en-US">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7" name="PlaceHolder 1"/>
          <p:cNvSpPr>
            <a:spLocks noGrp="1"/>
          </p:cNvSpPr>
          <p:nvPr>
            <p:ph type="body"/>
          </p:nvPr>
        </p:nvSpPr>
        <p:spPr>
          <a:xfrm rot="10800000">
            <a:off x="-11796120" y="-11796480"/>
            <a:ext cx="11796480" cy="11796480"/>
          </a:xfrm>
          <a:prstGeom prst="rect">
            <a:avLst/>
          </a:prstGeom>
        </p:spPr>
        <p:txBody>
          <a:bodyPr lIns="90000" rIns="90000" tIns="45000" bIns="45000"/>
          <a:p>
            <a:r>
              <a:rPr lang="en-US" sz="2000">
                <a:latin typeface="Arial"/>
              </a:rPr>
              <a:t>The 3 boxes are the</a:t>
            </a:r>
            <a:endParaRPr/>
          </a:p>
          <a:p>
            <a:r>
              <a:rPr lang="en-US" sz="2000">
                <a:latin typeface="Arial"/>
              </a:rPr>
              <a:t>*CLICK NEXT SLIDE*</a:t>
            </a:r>
            <a:endParaRPr/>
          </a:p>
        </p:txBody>
      </p:sp>
      <p:sp>
        <p:nvSpPr>
          <p:cNvPr id="898" name="CustomShape 2"/>
          <p:cNvSpPr/>
          <p:nvPr/>
        </p:nvSpPr>
        <p:spPr>
          <a:xfrm rot="10800000">
            <a:off x="-11796120" y="-11796480"/>
            <a:ext cx="11796480" cy="11796480"/>
          </a:xfrm>
          <a:prstGeom prst="rect">
            <a:avLst/>
          </a:prstGeom>
          <a:noFill/>
          <a:ln>
            <a:noFill/>
          </a:ln>
        </p:spPr>
        <p:txBody>
          <a:bodyPr lIns="90000" rIns="90000" tIns="45000" bIns="45000"/>
          <a:p>
            <a:pPr algn="r">
              <a:lnSpc>
                <a:spcPct val="100000"/>
              </a:lnSpc>
            </a:pPr>
            <a:fld id="{36A25055-53E3-4625-A926-0DFB7F8839B4}" type="slidenum">
              <a:rPr lang="en-US">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27.png"/>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9.png"/><Relationship Id="rId3" Type="http://schemas.openxmlformats.org/officeDocument/2006/relationships/image" Target="../media/image30.png"/>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2.png"/><Relationship Id="rId3" Type="http://schemas.openxmlformats.org/officeDocument/2006/relationships/image" Target="../media/image33.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1" name="PlaceHolder 2"/>
          <p:cNvSpPr>
            <a:spLocks noGrp="1"/>
          </p:cNvSpPr>
          <p:nvPr>
            <p:ph type="body"/>
          </p:nvPr>
        </p:nvSpPr>
        <p:spPr>
          <a:xfrm>
            <a:off x="0" y="0"/>
            <a:ext cx="5949000" cy="1117800"/>
          </a:xfrm>
          <a:prstGeom prst="rect">
            <a:avLst/>
          </a:prstGeom>
        </p:spPr>
        <p:txBody>
          <a:bodyPr lIns="0" rIns="0" tIns="0" bIns="0"/>
          <a:p>
            <a:endParaRPr/>
          </a:p>
        </p:txBody>
      </p:sp>
      <p:sp>
        <p:nvSpPr>
          <p:cNvPr id="32" name="PlaceHolder 3"/>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46" name="PlaceHolder 2"/>
          <p:cNvSpPr>
            <a:spLocks noGrp="1"/>
          </p:cNvSpPr>
          <p:nvPr>
            <p:ph type="body"/>
          </p:nvPr>
        </p:nvSpPr>
        <p:spPr>
          <a:xfrm>
            <a:off x="0" y="0"/>
            <a:ext cx="2903040" cy="2343600"/>
          </a:xfrm>
          <a:prstGeom prst="rect">
            <a:avLst/>
          </a:prstGeom>
        </p:spPr>
        <p:txBody>
          <a:bodyPr lIns="0" rIns="0" tIns="0" bIns="0"/>
          <a:p>
            <a:endParaRPr/>
          </a:p>
        </p:txBody>
      </p:sp>
      <p:sp>
        <p:nvSpPr>
          <p:cNvPr id="347" name="PlaceHolder 3"/>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4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49" name="PlaceHolder 1"/>
          <p:cNvSpPr>
            <a:spLocks noGrp="1"/>
          </p:cNvSpPr>
          <p:nvPr>
            <p:ph type="subTitle"/>
          </p:nvPr>
        </p:nvSpPr>
        <p:spPr>
          <a:xfrm>
            <a:off x="1097280" y="5074920"/>
            <a:ext cx="10112760" cy="3814920"/>
          </a:xfrm>
          <a:prstGeom prst="rect">
            <a:avLst/>
          </a:prstGeom>
        </p:spPr>
        <p:txBody>
          <a:bodyPr lIns="0" rIns="0" tIns="0" bIns="0" anchor="ctr"/>
          <a:p>
            <a:pPr algn="ctr"/>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51" name="PlaceHolder 2"/>
          <p:cNvSpPr>
            <a:spLocks noGrp="1"/>
          </p:cNvSpPr>
          <p:nvPr>
            <p:ph type="body"/>
          </p:nvPr>
        </p:nvSpPr>
        <p:spPr>
          <a:xfrm>
            <a:off x="0" y="0"/>
            <a:ext cx="2903040" cy="1117800"/>
          </a:xfrm>
          <a:prstGeom prst="rect">
            <a:avLst/>
          </a:prstGeom>
        </p:spPr>
        <p:txBody>
          <a:bodyPr lIns="0" rIns="0" tIns="0" bIns="0"/>
          <a:p>
            <a:endParaRPr/>
          </a:p>
        </p:txBody>
      </p:sp>
      <p:sp>
        <p:nvSpPr>
          <p:cNvPr id="352" name="PlaceHolder 3"/>
          <p:cNvSpPr>
            <a:spLocks noGrp="1"/>
          </p:cNvSpPr>
          <p:nvPr>
            <p:ph type="body"/>
          </p:nvPr>
        </p:nvSpPr>
        <p:spPr>
          <a:xfrm>
            <a:off x="0" y="1224360"/>
            <a:ext cx="2903040" cy="1117800"/>
          </a:xfrm>
          <a:prstGeom prst="rect">
            <a:avLst/>
          </a:prstGeom>
        </p:spPr>
        <p:txBody>
          <a:bodyPr lIns="0" rIns="0" tIns="0" bIns="0"/>
          <a:p>
            <a:endParaRPr/>
          </a:p>
        </p:txBody>
      </p:sp>
      <p:sp>
        <p:nvSpPr>
          <p:cNvPr id="353" name="PlaceHolder 4"/>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55" name="PlaceHolder 2"/>
          <p:cNvSpPr>
            <a:spLocks noGrp="1"/>
          </p:cNvSpPr>
          <p:nvPr>
            <p:ph type="body"/>
          </p:nvPr>
        </p:nvSpPr>
        <p:spPr>
          <a:xfrm>
            <a:off x="0" y="0"/>
            <a:ext cx="2903040" cy="2343600"/>
          </a:xfrm>
          <a:prstGeom prst="rect">
            <a:avLst/>
          </a:prstGeom>
        </p:spPr>
        <p:txBody>
          <a:bodyPr lIns="0" rIns="0" tIns="0" bIns="0"/>
          <a:p>
            <a:endParaRPr/>
          </a:p>
        </p:txBody>
      </p:sp>
      <p:sp>
        <p:nvSpPr>
          <p:cNvPr id="356" name="PlaceHolder 3"/>
          <p:cNvSpPr>
            <a:spLocks noGrp="1"/>
          </p:cNvSpPr>
          <p:nvPr>
            <p:ph type="body"/>
          </p:nvPr>
        </p:nvSpPr>
        <p:spPr>
          <a:xfrm>
            <a:off x="3048480" y="0"/>
            <a:ext cx="2903040" cy="1117800"/>
          </a:xfrm>
          <a:prstGeom prst="rect">
            <a:avLst/>
          </a:prstGeom>
        </p:spPr>
        <p:txBody>
          <a:bodyPr lIns="0" rIns="0" tIns="0" bIns="0"/>
          <a:p>
            <a:endParaRPr/>
          </a:p>
        </p:txBody>
      </p:sp>
      <p:sp>
        <p:nvSpPr>
          <p:cNvPr id="357" name="PlaceHolder 4"/>
          <p:cNvSpPr>
            <a:spLocks noGrp="1"/>
          </p:cNvSpPr>
          <p:nvPr>
            <p:ph type="body"/>
          </p:nvPr>
        </p:nvSpPr>
        <p:spPr>
          <a:xfrm>
            <a:off x="3048480" y="1224360"/>
            <a:ext cx="2903040" cy="1117800"/>
          </a:xfrm>
          <a:prstGeom prst="rect">
            <a:avLst/>
          </a:prstGeom>
        </p:spPr>
        <p:txBody>
          <a:bodyPr lIns="0" rIns="0" tIns="0" bIns="0"/>
          <a:p>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59" name="PlaceHolder 2"/>
          <p:cNvSpPr>
            <a:spLocks noGrp="1"/>
          </p:cNvSpPr>
          <p:nvPr>
            <p:ph type="body"/>
          </p:nvPr>
        </p:nvSpPr>
        <p:spPr>
          <a:xfrm>
            <a:off x="0" y="0"/>
            <a:ext cx="2903040" cy="1117800"/>
          </a:xfrm>
          <a:prstGeom prst="rect">
            <a:avLst/>
          </a:prstGeom>
        </p:spPr>
        <p:txBody>
          <a:bodyPr lIns="0" rIns="0" tIns="0" bIns="0"/>
          <a:p>
            <a:endParaRPr/>
          </a:p>
        </p:txBody>
      </p:sp>
      <p:sp>
        <p:nvSpPr>
          <p:cNvPr id="360" name="PlaceHolder 3"/>
          <p:cNvSpPr>
            <a:spLocks noGrp="1"/>
          </p:cNvSpPr>
          <p:nvPr>
            <p:ph type="body"/>
          </p:nvPr>
        </p:nvSpPr>
        <p:spPr>
          <a:xfrm>
            <a:off x="3048480" y="0"/>
            <a:ext cx="2903040" cy="1117800"/>
          </a:xfrm>
          <a:prstGeom prst="rect">
            <a:avLst/>
          </a:prstGeom>
        </p:spPr>
        <p:txBody>
          <a:bodyPr lIns="0" rIns="0" tIns="0" bIns="0"/>
          <a:p>
            <a:endParaRPr/>
          </a:p>
        </p:txBody>
      </p:sp>
      <p:sp>
        <p:nvSpPr>
          <p:cNvPr id="361" name="PlaceHolder 4"/>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63" name="PlaceHolder 2"/>
          <p:cNvSpPr>
            <a:spLocks noGrp="1"/>
          </p:cNvSpPr>
          <p:nvPr>
            <p:ph type="body"/>
          </p:nvPr>
        </p:nvSpPr>
        <p:spPr>
          <a:xfrm>
            <a:off x="0" y="0"/>
            <a:ext cx="5949000" cy="1117800"/>
          </a:xfrm>
          <a:prstGeom prst="rect">
            <a:avLst/>
          </a:prstGeom>
        </p:spPr>
        <p:txBody>
          <a:bodyPr lIns="0" rIns="0" tIns="0" bIns="0"/>
          <a:p>
            <a:endParaRPr/>
          </a:p>
        </p:txBody>
      </p:sp>
      <p:sp>
        <p:nvSpPr>
          <p:cNvPr id="364" name="PlaceHolder 3"/>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66" name="PlaceHolder 2"/>
          <p:cNvSpPr>
            <a:spLocks noGrp="1"/>
          </p:cNvSpPr>
          <p:nvPr>
            <p:ph type="body"/>
          </p:nvPr>
        </p:nvSpPr>
        <p:spPr>
          <a:xfrm>
            <a:off x="0" y="0"/>
            <a:ext cx="2903040" cy="1117800"/>
          </a:xfrm>
          <a:prstGeom prst="rect">
            <a:avLst/>
          </a:prstGeom>
        </p:spPr>
        <p:txBody>
          <a:bodyPr lIns="0" rIns="0" tIns="0" bIns="0"/>
          <a:p>
            <a:endParaRPr/>
          </a:p>
        </p:txBody>
      </p:sp>
      <p:sp>
        <p:nvSpPr>
          <p:cNvPr id="367" name="PlaceHolder 3"/>
          <p:cNvSpPr>
            <a:spLocks noGrp="1"/>
          </p:cNvSpPr>
          <p:nvPr>
            <p:ph type="body"/>
          </p:nvPr>
        </p:nvSpPr>
        <p:spPr>
          <a:xfrm>
            <a:off x="3048480" y="0"/>
            <a:ext cx="2903040" cy="1117800"/>
          </a:xfrm>
          <a:prstGeom prst="rect">
            <a:avLst/>
          </a:prstGeom>
        </p:spPr>
        <p:txBody>
          <a:bodyPr lIns="0" rIns="0" tIns="0" bIns="0"/>
          <a:p>
            <a:endParaRPr/>
          </a:p>
        </p:txBody>
      </p:sp>
      <p:sp>
        <p:nvSpPr>
          <p:cNvPr id="368" name="PlaceHolder 4"/>
          <p:cNvSpPr>
            <a:spLocks noGrp="1"/>
          </p:cNvSpPr>
          <p:nvPr>
            <p:ph type="body"/>
          </p:nvPr>
        </p:nvSpPr>
        <p:spPr>
          <a:xfrm>
            <a:off x="3048480" y="1224360"/>
            <a:ext cx="2903040" cy="1117800"/>
          </a:xfrm>
          <a:prstGeom prst="rect">
            <a:avLst/>
          </a:prstGeom>
        </p:spPr>
        <p:txBody>
          <a:bodyPr lIns="0" rIns="0" tIns="0" bIns="0"/>
          <a:p>
            <a:endParaRPr/>
          </a:p>
        </p:txBody>
      </p:sp>
      <p:sp>
        <p:nvSpPr>
          <p:cNvPr id="369" name="PlaceHolder 5"/>
          <p:cNvSpPr>
            <a:spLocks noGrp="1"/>
          </p:cNvSpPr>
          <p:nvPr>
            <p:ph type="body"/>
          </p:nvPr>
        </p:nvSpPr>
        <p:spPr>
          <a:xfrm>
            <a:off x="0" y="1224360"/>
            <a:ext cx="2903040" cy="1117800"/>
          </a:xfrm>
          <a:prstGeom prst="rect">
            <a:avLst/>
          </a:prstGeom>
        </p:spPr>
        <p:txBody>
          <a:bodyPr lIns="0" rIns="0" tIns="0" bIns="0"/>
          <a:p>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71" name="PlaceHolder 2"/>
          <p:cNvSpPr>
            <a:spLocks noGrp="1"/>
          </p:cNvSpPr>
          <p:nvPr>
            <p:ph type="body"/>
          </p:nvPr>
        </p:nvSpPr>
        <p:spPr>
          <a:xfrm>
            <a:off x="0" y="0"/>
            <a:ext cx="5949000" cy="2343600"/>
          </a:xfrm>
          <a:prstGeom prst="rect">
            <a:avLst/>
          </a:prstGeom>
        </p:spPr>
        <p:txBody>
          <a:bodyPr lIns="0" rIns="0" tIns="0" bIns="0"/>
          <a:p>
            <a:endParaRPr/>
          </a:p>
        </p:txBody>
      </p:sp>
      <p:sp>
        <p:nvSpPr>
          <p:cNvPr id="372" name="PlaceHolder 3"/>
          <p:cNvSpPr>
            <a:spLocks noGrp="1"/>
          </p:cNvSpPr>
          <p:nvPr>
            <p:ph type="body"/>
          </p:nvPr>
        </p:nvSpPr>
        <p:spPr>
          <a:xfrm>
            <a:off x="0" y="0"/>
            <a:ext cx="5949000" cy="2343600"/>
          </a:xfrm>
          <a:prstGeom prst="rect">
            <a:avLst/>
          </a:prstGeom>
        </p:spPr>
        <p:txBody>
          <a:bodyPr lIns="0" rIns="0" tIns="0" bIns="0"/>
          <a:p>
            <a:endParaRPr/>
          </a:p>
        </p:txBody>
      </p:sp>
      <p:pic>
        <p:nvPicPr>
          <p:cNvPr id="373" name="" descr=""/>
          <p:cNvPicPr/>
          <p:nvPr/>
        </p:nvPicPr>
        <p:blipFill>
          <a:blip r:embed="rId2"/>
          <a:stretch>
            <a:fillRect/>
          </a:stretch>
        </p:blipFill>
        <p:spPr>
          <a:xfrm>
            <a:off x="1505880" y="0"/>
            <a:ext cx="2936880" cy="2343600"/>
          </a:xfrm>
          <a:prstGeom prst="rect">
            <a:avLst/>
          </a:prstGeom>
          <a:ln>
            <a:noFill/>
          </a:ln>
        </p:spPr>
      </p:pic>
      <p:pic>
        <p:nvPicPr>
          <p:cNvPr id="374" name="" descr=""/>
          <p:cNvPicPr/>
          <p:nvPr/>
        </p:nvPicPr>
        <p:blipFill>
          <a:blip r:embed="rId3"/>
          <a:stretch>
            <a:fillRect/>
          </a:stretch>
        </p:blipFill>
        <p:spPr>
          <a:xfrm>
            <a:off x="1505880" y="0"/>
            <a:ext cx="2936880" cy="2343600"/>
          </a:xfrm>
          <a:prstGeom prst="rect">
            <a:avLst/>
          </a:prstGeom>
          <a:ln>
            <a:noFill/>
          </a:ln>
        </p:spPr>
      </p:pic>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4" name="PlaceHolder 2"/>
          <p:cNvSpPr>
            <a:spLocks noGrp="1"/>
          </p:cNvSpPr>
          <p:nvPr>
            <p:ph type="body"/>
          </p:nvPr>
        </p:nvSpPr>
        <p:spPr>
          <a:xfrm>
            <a:off x="0" y="0"/>
            <a:ext cx="2903040" cy="1117800"/>
          </a:xfrm>
          <a:prstGeom prst="rect">
            <a:avLst/>
          </a:prstGeom>
        </p:spPr>
        <p:txBody>
          <a:bodyPr lIns="0" rIns="0" tIns="0" bIns="0"/>
          <a:p>
            <a:endParaRPr/>
          </a:p>
        </p:txBody>
      </p:sp>
      <p:sp>
        <p:nvSpPr>
          <p:cNvPr id="35" name="PlaceHolder 3"/>
          <p:cNvSpPr>
            <a:spLocks noGrp="1"/>
          </p:cNvSpPr>
          <p:nvPr>
            <p:ph type="body"/>
          </p:nvPr>
        </p:nvSpPr>
        <p:spPr>
          <a:xfrm>
            <a:off x="3048480" y="0"/>
            <a:ext cx="2903040" cy="1117800"/>
          </a:xfrm>
          <a:prstGeom prst="rect">
            <a:avLst/>
          </a:prstGeom>
        </p:spPr>
        <p:txBody>
          <a:bodyPr lIns="0" rIns="0" tIns="0" bIns="0"/>
          <a:p>
            <a:endParaRPr/>
          </a:p>
        </p:txBody>
      </p:sp>
      <p:sp>
        <p:nvSpPr>
          <p:cNvPr id="36" name="PlaceHolder 4"/>
          <p:cNvSpPr>
            <a:spLocks noGrp="1"/>
          </p:cNvSpPr>
          <p:nvPr>
            <p:ph type="body"/>
          </p:nvPr>
        </p:nvSpPr>
        <p:spPr>
          <a:xfrm>
            <a:off x="3048480" y="1224360"/>
            <a:ext cx="2903040" cy="1117800"/>
          </a:xfrm>
          <a:prstGeom prst="rect">
            <a:avLst/>
          </a:prstGeom>
        </p:spPr>
        <p:txBody>
          <a:bodyPr lIns="0" rIns="0" tIns="0" bIns="0"/>
          <a:p>
            <a:endParaRPr/>
          </a:p>
        </p:txBody>
      </p:sp>
      <p:sp>
        <p:nvSpPr>
          <p:cNvPr id="37" name="PlaceHolder 5"/>
          <p:cNvSpPr>
            <a:spLocks noGrp="1"/>
          </p:cNvSpPr>
          <p:nvPr>
            <p:ph type="body"/>
          </p:nvPr>
        </p:nvSpPr>
        <p:spPr>
          <a:xfrm>
            <a:off x="0" y="1224360"/>
            <a:ext cx="2903040" cy="1117800"/>
          </a:xfrm>
          <a:prstGeom prst="rect">
            <a:avLst/>
          </a:prstGeom>
        </p:spPr>
        <p:txBody>
          <a:bodyPr lIns="0" rIns="0" tIns="0" bIns="0"/>
          <a:p>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6"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87" name="PlaceHolder 2"/>
          <p:cNvSpPr>
            <a:spLocks noGrp="1"/>
          </p:cNvSpPr>
          <p:nvPr>
            <p:ph type="subTitle"/>
          </p:nvPr>
        </p:nvSpPr>
        <p:spPr>
          <a:xfrm>
            <a:off x="0" y="0"/>
            <a:ext cx="5949000" cy="2343960"/>
          </a:xfrm>
          <a:prstGeom prst="rect">
            <a:avLst/>
          </a:prstGeom>
        </p:spPr>
        <p:txBody>
          <a:bodyPr lIns="0" rIns="0" tIns="0" bIns="0" anchor="ctr"/>
          <a:p>
            <a:pPr algn="ctr"/>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89" name="PlaceHolder 2"/>
          <p:cNvSpPr>
            <a:spLocks noGrp="1"/>
          </p:cNvSpPr>
          <p:nvPr>
            <p:ph type="body"/>
          </p:nvPr>
        </p:nvSpPr>
        <p:spPr>
          <a:xfrm>
            <a:off x="0" y="0"/>
            <a:ext cx="5949000" cy="2343600"/>
          </a:xfrm>
          <a:prstGeom prst="rect">
            <a:avLst/>
          </a:prstGeom>
        </p:spPr>
        <p:txBody>
          <a:bodyPr lIns="0" rIns="0" tIns="0" bIns="0"/>
          <a:p>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91" name="PlaceHolder 2"/>
          <p:cNvSpPr>
            <a:spLocks noGrp="1"/>
          </p:cNvSpPr>
          <p:nvPr>
            <p:ph type="body"/>
          </p:nvPr>
        </p:nvSpPr>
        <p:spPr>
          <a:xfrm>
            <a:off x="0" y="0"/>
            <a:ext cx="2903040" cy="2343600"/>
          </a:xfrm>
          <a:prstGeom prst="rect">
            <a:avLst/>
          </a:prstGeom>
        </p:spPr>
        <p:txBody>
          <a:bodyPr lIns="0" rIns="0" tIns="0" bIns="0"/>
          <a:p>
            <a:endParaRPr/>
          </a:p>
        </p:txBody>
      </p:sp>
      <p:sp>
        <p:nvSpPr>
          <p:cNvPr id="392" name="PlaceHolder 3"/>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9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94" name="PlaceHolder 1"/>
          <p:cNvSpPr>
            <a:spLocks noGrp="1"/>
          </p:cNvSpPr>
          <p:nvPr>
            <p:ph type="subTitle"/>
          </p:nvPr>
        </p:nvSpPr>
        <p:spPr>
          <a:xfrm>
            <a:off x="1097280" y="5074920"/>
            <a:ext cx="10112760" cy="3814920"/>
          </a:xfrm>
          <a:prstGeom prst="rect">
            <a:avLst/>
          </a:prstGeom>
        </p:spPr>
        <p:txBody>
          <a:bodyPr lIns="0" rIns="0" tIns="0" bIns="0" anchor="ctr"/>
          <a:p>
            <a:pPr algn="ctr"/>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96" name="PlaceHolder 2"/>
          <p:cNvSpPr>
            <a:spLocks noGrp="1"/>
          </p:cNvSpPr>
          <p:nvPr>
            <p:ph type="body"/>
          </p:nvPr>
        </p:nvSpPr>
        <p:spPr>
          <a:xfrm>
            <a:off x="0" y="0"/>
            <a:ext cx="2903040" cy="1117800"/>
          </a:xfrm>
          <a:prstGeom prst="rect">
            <a:avLst/>
          </a:prstGeom>
        </p:spPr>
        <p:txBody>
          <a:bodyPr lIns="0" rIns="0" tIns="0" bIns="0"/>
          <a:p>
            <a:endParaRPr/>
          </a:p>
        </p:txBody>
      </p:sp>
      <p:sp>
        <p:nvSpPr>
          <p:cNvPr id="397" name="PlaceHolder 3"/>
          <p:cNvSpPr>
            <a:spLocks noGrp="1"/>
          </p:cNvSpPr>
          <p:nvPr>
            <p:ph type="body"/>
          </p:nvPr>
        </p:nvSpPr>
        <p:spPr>
          <a:xfrm>
            <a:off x="0" y="1224360"/>
            <a:ext cx="2903040" cy="1117800"/>
          </a:xfrm>
          <a:prstGeom prst="rect">
            <a:avLst/>
          </a:prstGeom>
        </p:spPr>
        <p:txBody>
          <a:bodyPr lIns="0" rIns="0" tIns="0" bIns="0"/>
          <a:p>
            <a:endParaRPr/>
          </a:p>
        </p:txBody>
      </p:sp>
      <p:sp>
        <p:nvSpPr>
          <p:cNvPr id="398" name="PlaceHolder 4"/>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00" name="PlaceHolder 2"/>
          <p:cNvSpPr>
            <a:spLocks noGrp="1"/>
          </p:cNvSpPr>
          <p:nvPr>
            <p:ph type="body"/>
          </p:nvPr>
        </p:nvSpPr>
        <p:spPr>
          <a:xfrm>
            <a:off x="0" y="0"/>
            <a:ext cx="2903040" cy="2343600"/>
          </a:xfrm>
          <a:prstGeom prst="rect">
            <a:avLst/>
          </a:prstGeom>
        </p:spPr>
        <p:txBody>
          <a:bodyPr lIns="0" rIns="0" tIns="0" bIns="0"/>
          <a:p>
            <a:endParaRPr/>
          </a:p>
        </p:txBody>
      </p:sp>
      <p:sp>
        <p:nvSpPr>
          <p:cNvPr id="401" name="PlaceHolder 3"/>
          <p:cNvSpPr>
            <a:spLocks noGrp="1"/>
          </p:cNvSpPr>
          <p:nvPr>
            <p:ph type="body"/>
          </p:nvPr>
        </p:nvSpPr>
        <p:spPr>
          <a:xfrm>
            <a:off x="3048480" y="0"/>
            <a:ext cx="2903040" cy="1117800"/>
          </a:xfrm>
          <a:prstGeom prst="rect">
            <a:avLst/>
          </a:prstGeom>
        </p:spPr>
        <p:txBody>
          <a:bodyPr lIns="0" rIns="0" tIns="0" bIns="0"/>
          <a:p>
            <a:endParaRPr/>
          </a:p>
        </p:txBody>
      </p:sp>
      <p:sp>
        <p:nvSpPr>
          <p:cNvPr id="402" name="PlaceHolder 4"/>
          <p:cNvSpPr>
            <a:spLocks noGrp="1"/>
          </p:cNvSpPr>
          <p:nvPr>
            <p:ph type="body"/>
          </p:nvPr>
        </p:nvSpPr>
        <p:spPr>
          <a:xfrm>
            <a:off x="3048480" y="1224360"/>
            <a:ext cx="2903040" cy="1117800"/>
          </a:xfrm>
          <a:prstGeom prst="rect">
            <a:avLst/>
          </a:prstGeom>
        </p:spPr>
        <p:txBody>
          <a:bodyPr lIns="0" rIns="0" tIns="0" bIns="0"/>
          <a:p>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04" name="PlaceHolder 2"/>
          <p:cNvSpPr>
            <a:spLocks noGrp="1"/>
          </p:cNvSpPr>
          <p:nvPr>
            <p:ph type="body"/>
          </p:nvPr>
        </p:nvSpPr>
        <p:spPr>
          <a:xfrm>
            <a:off x="0" y="0"/>
            <a:ext cx="2903040" cy="1117800"/>
          </a:xfrm>
          <a:prstGeom prst="rect">
            <a:avLst/>
          </a:prstGeom>
        </p:spPr>
        <p:txBody>
          <a:bodyPr lIns="0" rIns="0" tIns="0" bIns="0"/>
          <a:p>
            <a:endParaRPr/>
          </a:p>
        </p:txBody>
      </p:sp>
      <p:sp>
        <p:nvSpPr>
          <p:cNvPr id="405" name="PlaceHolder 3"/>
          <p:cNvSpPr>
            <a:spLocks noGrp="1"/>
          </p:cNvSpPr>
          <p:nvPr>
            <p:ph type="body"/>
          </p:nvPr>
        </p:nvSpPr>
        <p:spPr>
          <a:xfrm>
            <a:off x="3048480" y="0"/>
            <a:ext cx="2903040" cy="1117800"/>
          </a:xfrm>
          <a:prstGeom prst="rect">
            <a:avLst/>
          </a:prstGeom>
        </p:spPr>
        <p:txBody>
          <a:bodyPr lIns="0" rIns="0" tIns="0" bIns="0"/>
          <a:p>
            <a:endParaRPr/>
          </a:p>
        </p:txBody>
      </p:sp>
      <p:sp>
        <p:nvSpPr>
          <p:cNvPr id="406" name="PlaceHolder 4"/>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08" name="PlaceHolder 2"/>
          <p:cNvSpPr>
            <a:spLocks noGrp="1"/>
          </p:cNvSpPr>
          <p:nvPr>
            <p:ph type="body"/>
          </p:nvPr>
        </p:nvSpPr>
        <p:spPr>
          <a:xfrm>
            <a:off x="0" y="0"/>
            <a:ext cx="5949000" cy="1117800"/>
          </a:xfrm>
          <a:prstGeom prst="rect">
            <a:avLst/>
          </a:prstGeom>
        </p:spPr>
        <p:txBody>
          <a:bodyPr lIns="0" rIns="0" tIns="0" bIns="0"/>
          <a:p>
            <a:endParaRPr/>
          </a:p>
        </p:txBody>
      </p:sp>
      <p:sp>
        <p:nvSpPr>
          <p:cNvPr id="409" name="PlaceHolder 3"/>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11" name="PlaceHolder 2"/>
          <p:cNvSpPr>
            <a:spLocks noGrp="1"/>
          </p:cNvSpPr>
          <p:nvPr>
            <p:ph type="body"/>
          </p:nvPr>
        </p:nvSpPr>
        <p:spPr>
          <a:xfrm>
            <a:off x="0" y="0"/>
            <a:ext cx="2903040" cy="1117800"/>
          </a:xfrm>
          <a:prstGeom prst="rect">
            <a:avLst/>
          </a:prstGeom>
        </p:spPr>
        <p:txBody>
          <a:bodyPr lIns="0" rIns="0" tIns="0" bIns="0"/>
          <a:p>
            <a:endParaRPr/>
          </a:p>
        </p:txBody>
      </p:sp>
      <p:sp>
        <p:nvSpPr>
          <p:cNvPr id="412" name="PlaceHolder 3"/>
          <p:cNvSpPr>
            <a:spLocks noGrp="1"/>
          </p:cNvSpPr>
          <p:nvPr>
            <p:ph type="body"/>
          </p:nvPr>
        </p:nvSpPr>
        <p:spPr>
          <a:xfrm>
            <a:off x="3048480" y="0"/>
            <a:ext cx="2903040" cy="1117800"/>
          </a:xfrm>
          <a:prstGeom prst="rect">
            <a:avLst/>
          </a:prstGeom>
        </p:spPr>
        <p:txBody>
          <a:bodyPr lIns="0" rIns="0" tIns="0" bIns="0"/>
          <a:p>
            <a:endParaRPr/>
          </a:p>
        </p:txBody>
      </p:sp>
      <p:sp>
        <p:nvSpPr>
          <p:cNvPr id="413" name="PlaceHolder 4"/>
          <p:cNvSpPr>
            <a:spLocks noGrp="1"/>
          </p:cNvSpPr>
          <p:nvPr>
            <p:ph type="body"/>
          </p:nvPr>
        </p:nvSpPr>
        <p:spPr>
          <a:xfrm>
            <a:off x="3048480" y="1224360"/>
            <a:ext cx="2903040" cy="1117800"/>
          </a:xfrm>
          <a:prstGeom prst="rect">
            <a:avLst/>
          </a:prstGeom>
        </p:spPr>
        <p:txBody>
          <a:bodyPr lIns="0" rIns="0" tIns="0" bIns="0"/>
          <a:p>
            <a:endParaRPr/>
          </a:p>
        </p:txBody>
      </p:sp>
      <p:sp>
        <p:nvSpPr>
          <p:cNvPr id="414" name="PlaceHolder 5"/>
          <p:cNvSpPr>
            <a:spLocks noGrp="1"/>
          </p:cNvSpPr>
          <p:nvPr>
            <p:ph type="body"/>
          </p:nvPr>
        </p:nvSpPr>
        <p:spPr>
          <a:xfrm>
            <a:off x="0" y="1224360"/>
            <a:ext cx="2903040" cy="111780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9" name="PlaceHolder 2"/>
          <p:cNvSpPr>
            <a:spLocks noGrp="1"/>
          </p:cNvSpPr>
          <p:nvPr>
            <p:ph type="body"/>
          </p:nvPr>
        </p:nvSpPr>
        <p:spPr>
          <a:xfrm>
            <a:off x="0" y="0"/>
            <a:ext cx="5949000" cy="2343600"/>
          </a:xfrm>
          <a:prstGeom prst="rect">
            <a:avLst/>
          </a:prstGeom>
        </p:spPr>
        <p:txBody>
          <a:bodyPr lIns="0" rIns="0" tIns="0" bIns="0"/>
          <a:p>
            <a:endParaRPr/>
          </a:p>
        </p:txBody>
      </p:sp>
      <p:sp>
        <p:nvSpPr>
          <p:cNvPr id="40" name="PlaceHolder 3"/>
          <p:cNvSpPr>
            <a:spLocks noGrp="1"/>
          </p:cNvSpPr>
          <p:nvPr>
            <p:ph type="body"/>
          </p:nvPr>
        </p:nvSpPr>
        <p:spPr>
          <a:xfrm>
            <a:off x="0" y="0"/>
            <a:ext cx="5949000" cy="2343600"/>
          </a:xfrm>
          <a:prstGeom prst="rect">
            <a:avLst/>
          </a:prstGeom>
        </p:spPr>
        <p:txBody>
          <a:bodyPr lIns="0" rIns="0" tIns="0" bIns="0"/>
          <a:p>
            <a:endParaRPr/>
          </a:p>
        </p:txBody>
      </p:sp>
      <p:pic>
        <p:nvPicPr>
          <p:cNvPr id="41" name="" descr=""/>
          <p:cNvPicPr/>
          <p:nvPr/>
        </p:nvPicPr>
        <p:blipFill>
          <a:blip r:embed="rId2"/>
          <a:stretch>
            <a:fillRect/>
          </a:stretch>
        </p:blipFill>
        <p:spPr>
          <a:xfrm>
            <a:off x="1505880" y="0"/>
            <a:ext cx="2936880" cy="2343600"/>
          </a:xfrm>
          <a:prstGeom prst="rect">
            <a:avLst/>
          </a:prstGeom>
          <a:ln>
            <a:noFill/>
          </a:ln>
        </p:spPr>
      </p:pic>
      <p:pic>
        <p:nvPicPr>
          <p:cNvPr id="42" name="" descr=""/>
          <p:cNvPicPr/>
          <p:nvPr/>
        </p:nvPicPr>
        <p:blipFill>
          <a:blip r:embed="rId3"/>
          <a:stretch>
            <a:fillRect/>
          </a:stretch>
        </p:blipFill>
        <p:spPr>
          <a:xfrm>
            <a:off x="1505880" y="0"/>
            <a:ext cx="2936880" cy="2343600"/>
          </a:xfrm>
          <a:prstGeom prst="rect">
            <a:avLst/>
          </a:prstGeom>
          <a:ln>
            <a:noFill/>
          </a:ln>
        </p:spPr>
      </p:pic>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16" name="PlaceHolder 2"/>
          <p:cNvSpPr>
            <a:spLocks noGrp="1"/>
          </p:cNvSpPr>
          <p:nvPr>
            <p:ph type="body"/>
          </p:nvPr>
        </p:nvSpPr>
        <p:spPr>
          <a:xfrm>
            <a:off x="0" y="0"/>
            <a:ext cx="5949000" cy="2343600"/>
          </a:xfrm>
          <a:prstGeom prst="rect">
            <a:avLst/>
          </a:prstGeom>
        </p:spPr>
        <p:txBody>
          <a:bodyPr lIns="0" rIns="0" tIns="0" bIns="0"/>
          <a:p>
            <a:endParaRPr/>
          </a:p>
        </p:txBody>
      </p:sp>
      <p:sp>
        <p:nvSpPr>
          <p:cNvPr id="417" name="PlaceHolder 3"/>
          <p:cNvSpPr>
            <a:spLocks noGrp="1"/>
          </p:cNvSpPr>
          <p:nvPr>
            <p:ph type="body"/>
          </p:nvPr>
        </p:nvSpPr>
        <p:spPr>
          <a:xfrm>
            <a:off x="0" y="0"/>
            <a:ext cx="5949000" cy="2343600"/>
          </a:xfrm>
          <a:prstGeom prst="rect">
            <a:avLst/>
          </a:prstGeom>
        </p:spPr>
        <p:txBody>
          <a:bodyPr lIns="0" rIns="0" tIns="0" bIns="0"/>
          <a:p>
            <a:endParaRPr/>
          </a:p>
        </p:txBody>
      </p:sp>
      <p:pic>
        <p:nvPicPr>
          <p:cNvPr id="418" name="" descr=""/>
          <p:cNvPicPr/>
          <p:nvPr/>
        </p:nvPicPr>
        <p:blipFill>
          <a:blip r:embed="rId2"/>
          <a:stretch>
            <a:fillRect/>
          </a:stretch>
        </p:blipFill>
        <p:spPr>
          <a:xfrm>
            <a:off x="1505880" y="0"/>
            <a:ext cx="2936880" cy="2343600"/>
          </a:xfrm>
          <a:prstGeom prst="rect">
            <a:avLst/>
          </a:prstGeom>
          <a:ln>
            <a:noFill/>
          </a:ln>
        </p:spPr>
      </p:pic>
      <p:pic>
        <p:nvPicPr>
          <p:cNvPr id="419" name="" descr=""/>
          <p:cNvPicPr/>
          <p:nvPr/>
        </p:nvPicPr>
        <p:blipFill>
          <a:blip r:embed="rId3"/>
          <a:stretch>
            <a:fillRect/>
          </a:stretch>
        </p:blipFill>
        <p:spPr>
          <a:xfrm>
            <a:off x="1505880" y="0"/>
            <a:ext cx="2936880" cy="2343600"/>
          </a:xfrm>
          <a:prstGeom prst="rect">
            <a:avLst/>
          </a:prstGeom>
          <a:ln>
            <a:noFill/>
          </a:ln>
        </p:spPr>
      </p:pic>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29"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30" name="PlaceHolder 2"/>
          <p:cNvSpPr>
            <a:spLocks noGrp="1"/>
          </p:cNvSpPr>
          <p:nvPr>
            <p:ph type="subTitle"/>
          </p:nvPr>
        </p:nvSpPr>
        <p:spPr>
          <a:xfrm>
            <a:off x="0" y="0"/>
            <a:ext cx="5949000" cy="2343960"/>
          </a:xfrm>
          <a:prstGeom prst="rect">
            <a:avLst/>
          </a:prstGeom>
        </p:spPr>
        <p:txBody>
          <a:bodyPr lIns="0" rIns="0" tIns="0" bIns="0" anchor="ctr"/>
          <a:p>
            <a:pPr algn="ctr"/>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32" name="PlaceHolder 2"/>
          <p:cNvSpPr>
            <a:spLocks noGrp="1"/>
          </p:cNvSpPr>
          <p:nvPr>
            <p:ph type="body"/>
          </p:nvPr>
        </p:nvSpPr>
        <p:spPr>
          <a:xfrm>
            <a:off x="0" y="0"/>
            <a:ext cx="5949000" cy="2343600"/>
          </a:xfrm>
          <a:prstGeom prst="rect">
            <a:avLst/>
          </a:prstGeom>
        </p:spPr>
        <p:txBody>
          <a:bodyPr lIns="0" rIns="0" tIns="0" bIns="0"/>
          <a:p>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34" name="PlaceHolder 2"/>
          <p:cNvSpPr>
            <a:spLocks noGrp="1"/>
          </p:cNvSpPr>
          <p:nvPr>
            <p:ph type="body"/>
          </p:nvPr>
        </p:nvSpPr>
        <p:spPr>
          <a:xfrm>
            <a:off x="0" y="0"/>
            <a:ext cx="2903040" cy="2343600"/>
          </a:xfrm>
          <a:prstGeom prst="rect">
            <a:avLst/>
          </a:prstGeom>
        </p:spPr>
        <p:txBody>
          <a:bodyPr lIns="0" rIns="0" tIns="0" bIns="0"/>
          <a:p>
            <a:endParaRPr/>
          </a:p>
        </p:txBody>
      </p:sp>
      <p:sp>
        <p:nvSpPr>
          <p:cNvPr id="435" name="PlaceHolder 3"/>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36"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37" name="PlaceHolder 1"/>
          <p:cNvSpPr>
            <a:spLocks noGrp="1"/>
          </p:cNvSpPr>
          <p:nvPr>
            <p:ph type="subTitle"/>
          </p:nvPr>
        </p:nvSpPr>
        <p:spPr>
          <a:xfrm>
            <a:off x="1097280" y="5074920"/>
            <a:ext cx="10112760" cy="3814920"/>
          </a:xfrm>
          <a:prstGeom prst="rect">
            <a:avLst/>
          </a:prstGeom>
        </p:spPr>
        <p:txBody>
          <a:bodyPr lIns="0" rIns="0" tIns="0" bIns="0" anchor="ctr"/>
          <a:p>
            <a:pPr algn="ctr"/>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39" name="PlaceHolder 2"/>
          <p:cNvSpPr>
            <a:spLocks noGrp="1"/>
          </p:cNvSpPr>
          <p:nvPr>
            <p:ph type="body"/>
          </p:nvPr>
        </p:nvSpPr>
        <p:spPr>
          <a:xfrm>
            <a:off x="0" y="0"/>
            <a:ext cx="2903040" cy="1117800"/>
          </a:xfrm>
          <a:prstGeom prst="rect">
            <a:avLst/>
          </a:prstGeom>
        </p:spPr>
        <p:txBody>
          <a:bodyPr lIns="0" rIns="0" tIns="0" bIns="0"/>
          <a:p>
            <a:endParaRPr/>
          </a:p>
        </p:txBody>
      </p:sp>
      <p:sp>
        <p:nvSpPr>
          <p:cNvPr id="440" name="PlaceHolder 3"/>
          <p:cNvSpPr>
            <a:spLocks noGrp="1"/>
          </p:cNvSpPr>
          <p:nvPr>
            <p:ph type="body"/>
          </p:nvPr>
        </p:nvSpPr>
        <p:spPr>
          <a:xfrm>
            <a:off x="0" y="1224360"/>
            <a:ext cx="2903040" cy="1117800"/>
          </a:xfrm>
          <a:prstGeom prst="rect">
            <a:avLst/>
          </a:prstGeom>
        </p:spPr>
        <p:txBody>
          <a:bodyPr lIns="0" rIns="0" tIns="0" bIns="0"/>
          <a:p>
            <a:endParaRPr/>
          </a:p>
        </p:txBody>
      </p:sp>
      <p:sp>
        <p:nvSpPr>
          <p:cNvPr id="441" name="PlaceHolder 4"/>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43" name="PlaceHolder 2"/>
          <p:cNvSpPr>
            <a:spLocks noGrp="1"/>
          </p:cNvSpPr>
          <p:nvPr>
            <p:ph type="body"/>
          </p:nvPr>
        </p:nvSpPr>
        <p:spPr>
          <a:xfrm>
            <a:off x="0" y="0"/>
            <a:ext cx="2903040" cy="2343600"/>
          </a:xfrm>
          <a:prstGeom prst="rect">
            <a:avLst/>
          </a:prstGeom>
        </p:spPr>
        <p:txBody>
          <a:bodyPr lIns="0" rIns="0" tIns="0" bIns="0"/>
          <a:p>
            <a:endParaRPr/>
          </a:p>
        </p:txBody>
      </p:sp>
      <p:sp>
        <p:nvSpPr>
          <p:cNvPr id="444" name="PlaceHolder 3"/>
          <p:cNvSpPr>
            <a:spLocks noGrp="1"/>
          </p:cNvSpPr>
          <p:nvPr>
            <p:ph type="body"/>
          </p:nvPr>
        </p:nvSpPr>
        <p:spPr>
          <a:xfrm>
            <a:off x="3048480" y="0"/>
            <a:ext cx="2903040" cy="1117800"/>
          </a:xfrm>
          <a:prstGeom prst="rect">
            <a:avLst/>
          </a:prstGeom>
        </p:spPr>
        <p:txBody>
          <a:bodyPr lIns="0" rIns="0" tIns="0" bIns="0"/>
          <a:p>
            <a:endParaRPr/>
          </a:p>
        </p:txBody>
      </p:sp>
      <p:sp>
        <p:nvSpPr>
          <p:cNvPr id="445" name="PlaceHolder 4"/>
          <p:cNvSpPr>
            <a:spLocks noGrp="1"/>
          </p:cNvSpPr>
          <p:nvPr>
            <p:ph type="body"/>
          </p:nvPr>
        </p:nvSpPr>
        <p:spPr>
          <a:xfrm>
            <a:off x="3048480" y="1224360"/>
            <a:ext cx="2903040" cy="1117800"/>
          </a:xfrm>
          <a:prstGeom prst="rect">
            <a:avLst/>
          </a:prstGeom>
        </p:spPr>
        <p:txBody>
          <a:bodyPr lIns="0" rIns="0" tIns="0" bIns="0"/>
          <a:p>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47" name="PlaceHolder 2"/>
          <p:cNvSpPr>
            <a:spLocks noGrp="1"/>
          </p:cNvSpPr>
          <p:nvPr>
            <p:ph type="body"/>
          </p:nvPr>
        </p:nvSpPr>
        <p:spPr>
          <a:xfrm>
            <a:off x="0" y="0"/>
            <a:ext cx="2903040" cy="1117800"/>
          </a:xfrm>
          <a:prstGeom prst="rect">
            <a:avLst/>
          </a:prstGeom>
        </p:spPr>
        <p:txBody>
          <a:bodyPr lIns="0" rIns="0" tIns="0" bIns="0"/>
          <a:p>
            <a:endParaRPr/>
          </a:p>
        </p:txBody>
      </p:sp>
      <p:sp>
        <p:nvSpPr>
          <p:cNvPr id="448" name="PlaceHolder 3"/>
          <p:cNvSpPr>
            <a:spLocks noGrp="1"/>
          </p:cNvSpPr>
          <p:nvPr>
            <p:ph type="body"/>
          </p:nvPr>
        </p:nvSpPr>
        <p:spPr>
          <a:xfrm>
            <a:off x="3048480" y="0"/>
            <a:ext cx="2903040" cy="1117800"/>
          </a:xfrm>
          <a:prstGeom prst="rect">
            <a:avLst/>
          </a:prstGeom>
        </p:spPr>
        <p:txBody>
          <a:bodyPr lIns="0" rIns="0" tIns="0" bIns="0"/>
          <a:p>
            <a:endParaRPr/>
          </a:p>
        </p:txBody>
      </p:sp>
      <p:sp>
        <p:nvSpPr>
          <p:cNvPr id="449" name="PlaceHolder 4"/>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51" name="PlaceHolder 2"/>
          <p:cNvSpPr>
            <a:spLocks noGrp="1"/>
          </p:cNvSpPr>
          <p:nvPr>
            <p:ph type="body"/>
          </p:nvPr>
        </p:nvSpPr>
        <p:spPr>
          <a:xfrm>
            <a:off x="0" y="0"/>
            <a:ext cx="5949000" cy="1117800"/>
          </a:xfrm>
          <a:prstGeom prst="rect">
            <a:avLst/>
          </a:prstGeom>
        </p:spPr>
        <p:txBody>
          <a:bodyPr lIns="0" rIns="0" tIns="0" bIns="0"/>
          <a:p>
            <a:endParaRPr/>
          </a:p>
        </p:txBody>
      </p:sp>
      <p:sp>
        <p:nvSpPr>
          <p:cNvPr id="452" name="PlaceHolder 3"/>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54" name="PlaceHolder 2"/>
          <p:cNvSpPr>
            <a:spLocks noGrp="1"/>
          </p:cNvSpPr>
          <p:nvPr>
            <p:ph type="body"/>
          </p:nvPr>
        </p:nvSpPr>
        <p:spPr>
          <a:xfrm>
            <a:off x="0" y="0"/>
            <a:ext cx="2903040" cy="1117800"/>
          </a:xfrm>
          <a:prstGeom prst="rect">
            <a:avLst/>
          </a:prstGeom>
        </p:spPr>
        <p:txBody>
          <a:bodyPr lIns="0" rIns="0" tIns="0" bIns="0"/>
          <a:p>
            <a:endParaRPr/>
          </a:p>
        </p:txBody>
      </p:sp>
      <p:sp>
        <p:nvSpPr>
          <p:cNvPr id="455" name="PlaceHolder 3"/>
          <p:cNvSpPr>
            <a:spLocks noGrp="1"/>
          </p:cNvSpPr>
          <p:nvPr>
            <p:ph type="body"/>
          </p:nvPr>
        </p:nvSpPr>
        <p:spPr>
          <a:xfrm>
            <a:off x="3048480" y="0"/>
            <a:ext cx="2903040" cy="1117800"/>
          </a:xfrm>
          <a:prstGeom prst="rect">
            <a:avLst/>
          </a:prstGeom>
        </p:spPr>
        <p:txBody>
          <a:bodyPr lIns="0" rIns="0" tIns="0" bIns="0"/>
          <a:p>
            <a:endParaRPr/>
          </a:p>
        </p:txBody>
      </p:sp>
      <p:sp>
        <p:nvSpPr>
          <p:cNvPr id="456" name="PlaceHolder 4"/>
          <p:cNvSpPr>
            <a:spLocks noGrp="1"/>
          </p:cNvSpPr>
          <p:nvPr>
            <p:ph type="body"/>
          </p:nvPr>
        </p:nvSpPr>
        <p:spPr>
          <a:xfrm>
            <a:off x="3048480" y="1224360"/>
            <a:ext cx="2903040" cy="1117800"/>
          </a:xfrm>
          <a:prstGeom prst="rect">
            <a:avLst/>
          </a:prstGeom>
        </p:spPr>
        <p:txBody>
          <a:bodyPr lIns="0" rIns="0" tIns="0" bIns="0"/>
          <a:p>
            <a:endParaRPr/>
          </a:p>
        </p:txBody>
      </p:sp>
      <p:sp>
        <p:nvSpPr>
          <p:cNvPr id="457" name="PlaceHolder 5"/>
          <p:cNvSpPr>
            <a:spLocks noGrp="1"/>
          </p:cNvSpPr>
          <p:nvPr>
            <p:ph type="body"/>
          </p:nvPr>
        </p:nvSpPr>
        <p:spPr>
          <a:xfrm>
            <a:off x="0" y="1224360"/>
            <a:ext cx="2903040" cy="1117800"/>
          </a:xfrm>
          <a:prstGeom prst="rect">
            <a:avLst/>
          </a:prstGeom>
        </p:spPr>
        <p:txBody>
          <a:bodyPr lIns="0" rIns="0" tIns="0" bIns="0"/>
          <a:p>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459" name="PlaceHolder 2"/>
          <p:cNvSpPr>
            <a:spLocks noGrp="1"/>
          </p:cNvSpPr>
          <p:nvPr>
            <p:ph type="body"/>
          </p:nvPr>
        </p:nvSpPr>
        <p:spPr>
          <a:xfrm>
            <a:off x="0" y="0"/>
            <a:ext cx="5949000" cy="2343600"/>
          </a:xfrm>
          <a:prstGeom prst="rect">
            <a:avLst/>
          </a:prstGeom>
        </p:spPr>
        <p:txBody>
          <a:bodyPr lIns="0" rIns="0" tIns="0" bIns="0"/>
          <a:p>
            <a:endParaRPr/>
          </a:p>
        </p:txBody>
      </p:sp>
      <p:sp>
        <p:nvSpPr>
          <p:cNvPr id="460" name="PlaceHolder 3"/>
          <p:cNvSpPr>
            <a:spLocks noGrp="1"/>
          </p:cNvSpPr>
          <p:nvPr>
            <p:ph type="body"/>
          </p:nvPr>
        </p:nvSpPr>
        <p:spPr>
          <a:xfrm>
            <a:off x="0" y="0"/>
            <a:ext cx="5949000" cy="2343600"/>
          </a:xfrm>
          <a:prstGeom prst="rect">
            <a:avLst/>
          </a:prstGeom>
        </p:spPr>
        <p:txBody>
          <a:bodyPr lIns="0" rIns="0" tIns="0" bIns="0"/>
          <a:p>
            <a:endParaRPr/>
          </a:p>
        </p:txBody>
      </p:sp>
      <p:pic>
        <p:nvPicPr>
          <p:cNvPr id="461" name="" descr=""/>
          <p:cNvPicPr/>
          <p:nvPr/>
        </p:nvPicPr>
        <p:blipFill>
          <a:blip r:embed="rId2"/>
          <a:stretch>
            <a:fillRect/>
          </a:stretch>
        </p:blipFill>
        <p:spPr>
          <a:xfrm>
            <a:off x="1505880" y="0"/>
            <a:ext cx="2936880" cy="2343600"/>
          </a:xfrm>
          <a:prstGeom prst="rect">
            <a:avLst/>
          </a:prstGeom>
          <a:ln>
            <a:noFill/>
          </a:ln>
        </p:spPr>
      </p:pic>
      <p:pic>
        <p:nvPicPr>
          <p:cNvPr id="462" name="" descr=""/>
          <p:cNvPicPr/>
          <p:nvPr/>
        </p:nvPicPr>
        <p:blipFill>
          <a:blip r:embed="rId3"/>
          <a:stretch>
            <a:fillRect/>
          </a:stretch>
        </p:blipFill>
        <p:spPr>
          <a:xfrm>
            <a:off x="1505880" y="0"/>
            <a:ext cx="2936880" cy="2343600"/>
          </a:xfrm>
          <a:prstGeom prst="rect">
            <a:avLst/>
          </a:prstGeom>
          <a:ln>
            <a:noFill/>
          </a:ln>
        </p:spPr>
      </p:pic>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52" name="PlaceHolder 2"/>
          <p:cNvSpPr>
            <a:spLocks noGrp="1"/>
          </p:cNvSpPr>
          <p:nvPr>
            <p:ph type="subTitle"/>
          </p:nvPr>
        </p:nvSpPr>
        <p:spPr>
          <a:xfrm>
            <a:off x="0" y="0"/>
            <a:ext cx="5949000" cy="234396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54" name="PlaceHolder 2"/>
          <p:cNvSpPr>
            <a:spLocks noGrp="1"/>
          </p:cNvSpPr>
          <p:nvPr>
            <p:ph type="body"/>
          </p:nvPr>
        </p:nvSpPr>
        <p:spPr>
          <a:xfrm>
            <a:off x="0" y="0"/>
            <a:ext cx="5949000" cy="234360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56" name="PlaceHolder 2"/>
          <p:cNvSpPr>
            <a:spLocks noGrp="1"/>
          </p:cNvSpPr>
          <p:nvPr>
            <p:ph type="body"/>
          </p:nvPr>
        </p:nvSpPr>
        <p:spPr>
          <a:xfrm>
            <a:off x="0" y="0"/>
            <a:ext cx="2903040" cy="2343600"/>
          </a:xfrm>
          <a:prstGeom prst="rect">
            <a:avLst/>
          </a:prstGeom>
        </p:spPr>
        <p:txBody>
          <a:bodyPr lIns="0" rIns="0" tIns="0" bIns="0"/>
          <a:p>
            <a:endParaRPr/>
          </a:p>
        </p:txBody>
      </p:sp>
      <p:sp>
        <p:nvSpPr>
          <p:cNvPr id="57" name="PlaceHolder 3"/>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1097280" y="5074920"/>
            <a:ext cx="10112760" cy="38149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61" name="PlaceHolder 2"/>
          <p:cNvSpPr>
            <a:spLocks noGrp="1"/>
          </p:cNvSpPr>
          <p:nvPr>
            <p:ph type="body"/>
          </p:nvPr>
        </p:nvSpPr>
        <p:spPr>
          <a:xfrm>
            <a:off x="0" y="0"/>
            <a:ext cx="2903040" cy="1117800"/>
          </a:xfrm>
          <a:prstGeom prst="rect">
            <a:avLst/>
          </a:prstGeom>
        </p:spPr>
        <p:txBody>
          <a:bodyPr lIns="0" rIns="0" tIns="0" bIns="0"/>
          <a:p>
            <a:endParaRPr/>
          </a:p>
        </p:txBody>
      </p:sp>
      <p:sp>
        <p:nvSpPr>
          <p:cNvPr id="62" name="PlaceHolder 3"/>
          <p:cNvSpPr>
            <a:spLocks noGrp="1"/>
          </p:cNvSpPr>
          <p:nvPr>
            <p:ph type="body"/>
          </p:nvPr>
        </p:nvSpPr>
        <p:spPr>
          <a:xfrm>
            <a:off x="0" y="1224360"/>
            <a:ext cx="2903040" cy="1117800"/>
          </a:xfrm>
          <a:prstGeom prst="rect">
            <a:avLst/>
          </a:prstGeom>
        </p:spPr>
        <p:txBody>
          <a:bodyPr lIns="0" rIns="0" tIns="0" bIns="0"/>
          <a:p>
            <a:endParaRPr/>
          </a:p>
        </p:txBody>
      </p:sp>
      <p:sp>
        <p:nvSpPr>
          <p:cNvPr id="63" name="PlaceHolder 4"/>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0" name="PlaceHolder 2"/>
          <p:cNvSpPr>
            <a:spLocks noGrp="1"/>
          </p:cNvSpPr>
          <p:nvPr>
            <p:ph type="subTitle"/>
          </p:nvPr>
        </p:nvSpPr>
        <p:spPr>
          <a:xfrm>
            <a:off x="0" y="0"/>
            <a:ext cx="5949000" cy="234396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65" name="PlaceHolder 2"/>
          <p:cNvSpPr>
            <a:spLocks noGrp="1"/>
          </p:cNvSpPr>
          <p:nvPr>
            <p:ph type="body"/>
          </p:nvPr>
        </p:nvSpPr>
        <p:spPr>
          <a:xfrm>
            <a:off x="0" y="0"/>
            <a:ext cx="2903040" cy="2343600"/>
          </a:xfrm>
          <a:prstGeom prst="rect">
            <a:avLst/>
          </a:prstGeom>
        </p:spPr>
        <p:txBody>
          <a:bodyPr lIns="0" rIns="0" tIns="0" bIns="0"/>
          <a:p>
            <a:endParaRPr/>
          </a:p>
        </p:txBody>
      </p:sp>
      <p:sp>
        <p:nvSpPr>
          <p:cNvPr id="66" name="PlaceHolder 3"/>
          <p:cNvSpPr>
            <a:spLocks noGrp="1"/>
          </p:cNvSpPr>
          <p:nvPr>
            <p:ph type="body"/>
          </p:nvPr>
        </p:nvSpPr>
        <p:spPr>
          <a:xfrm>
            <a:off x="3048480" y="0"/>
            <a:ext cx="2903040" cy="1117800"/>
          </a:xfrm>
          <a:prstGeom prst="rect">
            <a:avLst/>
          </a:prstGeom>
        </p:spPr>
        <p:txBody>
          <a:bodyPr lIns="0" rIns="0" tIns="0" bIns="0"/>
          <a:p>
            <a:endParaRPr/>
          </a:p>
        </p:txBody>
      </p:sp>
      <p:sp>
        <p:nvSpPr>
          <p:cNvPr id="67" name="PlaceHolder 4"/>
          <p:cNvSpPr>
            <a:spLocks noGrp="1"/>
          </p:cNvSpPr>
          <p:nvPr>
            <p:ph type="body"/>
          </p:nvPr>
        </p:nvSpPr>
        <p:spPr>
          <a:xfrm>
            <a:off x="3048480" y="1224360"/>
            <a:ext cx="2903040" cy="111780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69" name="PlaceHolder 2"/>
          <p:cNvSpPr>
            <a:spLocks noGrp="1"/>
          </p:cNvSpPr>
          <p:nvPr>
            <p:ph type="body"/>
          </p:nvPr>
        </p:nvSpPr>
        <p:spPr>
          <a:xfrm>
            <a:off x="0" y="0"/>
            <a:ext cx="2903040" cy="1117800"/>
          </a:xfrm>
          <a:prstGeom prst="rect">
            <a:avLst/>
          </a:prstGeom>
        </p:spPr>
        <p:txBody>
          <a:bodyPr lIns="0" rIns="0" tIns="0" bIns="0"/>
          <a:p>
            <a:endParaRPr/>
          </a:p>
        </p:txBody>
      </p:sp>
      <p:sp>
        <p:nvSpPr>
          <p:cNvPr id="70" name="PlaceHolder 3"/>
          <p:cNvSpPr>
            <a:spLocks noGrp="1"/>
          </p:cNvSpPr>
          <p:nvPr>
            <p:ph type="body"/>
          </p:nvPr>
        </p:nvSpPr>
        <p:spPr>
          <a:xfrm>
            <a:off x="3048480" y="0"/>
            <a:ext cx="2903040" cy="1117800"/>
          </a:xfrm>
          <a:prstGeom prst="rect">
            <a:avLst/>
          </a:prstGeom>
        </p:spPr>
        <p:txBody>
          <a:bodyPr lIns="0" rIns="0" tIns="0" bIns="0"/>
          <a:p>
            <a:endParaRPr/>
          </a:p>
        </p:txBody>
      </p:sp>
      <p:sp>
        <p:nvSpPr>
          <p:cNvPr id="71" name="PlaceHolder 4"/>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73" name="PlaceHolder 2"/>
          <p:cNvSpPr>
            <a:spLocks noGrp="1"/>
          </p:cNvSpPr>
          <p:nvPr>
            <p:ph type="body"/>
          </p:nvPr>
        </p:nvSpPr>
        <p:spPr>
          <a:xfrm>
            <a:off x="0" y="0"/>
            <a:ext cx="5949000" cy="1117800"/>
          </a:xfrm>
          <a:prstGeom prst="rect">
            <a:avLst/>
          </a:prstGeom>
        </p:spPr>
        <p:txBody>
          <a:bodyPr lIns="0" rIns="0" tIns="0" bIns="0"/>
          <a:p>
            <a:endParaRPr/>
          </a:p>
        </p:txBody>
      </p:sp>
      <p:sp>
        <p:nvSpPr>
          <p:cNvPr id="74" name="PlaceHolder 3"/>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76" name="PlaceHolder 2"/>
          <p:cNvSpPr>
            <a:spLocks noGrp="1"/>
          </p:cNvSpPr>
          <p:nvPr>
            <p:ph type="body"/>
          </p:nvPr>
        </p:nvSpPr>
        <p:spPr>
          <a:xfrm>
            <a:off x="0" y="0"/>
            <a:ext cx="2903040" cy="1117800"/>
          </a:xfrm>
          <a:prstGeom prst="rect">
            <a:avLst/>
          </a:prstGeom>
        </p:spPr>
        <p:txBody>
          <a:bodyPr lIns="0" rIns="0" tIns="0" bIns="0"/>
          <a:p>
            <a:endParaRPr/>
          </a:p>
        </p:txBody>
      </p:sp>
      <p:sp>
        <p:nvSpPr>
          <p:cNvPr id="77" name="PlaceHolder 3"/>
          <p:cNvSpPr>
            <a:spLocks noGrp="1"/>
          </p:cNvSpPr>
          <p:nvPr>
            <p:ph type="body"/>
          </p:nvPr>
        </p:nvSpPr>
        <p:spPr>
          <a:xfrm>
            <a:off x="3048480" y="0"/>
            <a:ext cx="2903040" cy="1117800"/>
          </a:xfrm>
          <a:prstGeom prst="rect">
            <a:avLst/>
          </a:prstGeom>
        </p:spPr>
        <p:txBody>
          <a:bodyPr lIns="0" rIns="0" tIns="0" bIns="0"/>
          <a:p>
            <a:endParaRPr/>
          </a:p>
        </p:txBody>
      </p:sp>
      <p:sp>
        <p:nvSpPr>
          <p:cNvPr id="78" name="PlaceHolder 4"/>
          <p:cNvSpPr>
            <a:spLocks noGrp="1"/>
          </p:cNvSpPr>
          <p:nvPr>
            <p:ph type="body"/>
          </p:nvPr>
        </p:nvSpPr>
        <p:spPr>
          <a:xfrm>
            <a:off x="3048480" y="1224360"/>
            <a:ext cx="2903040" cy="1117800"/>
          </a:xfrm>
          <a:prstGeom prst="rect">
            <a:avLst/>
          </a:prstGeom>
        </p:spPr>
        <p:txBody>
          <a:bodyPr lIns="0" rIns="0" tIns="0" bIns="0"/>
          <a:p>
            <a:endParaRPr/>
          </a:p>
        </p:txBody>
      </p:sp>
      <p:sp>
        <p:nvSpPr>
          <p:cNvPr id="79" name="PlaceHolder 5"/>
          <p:cNvSpPr>
            <a:spLocks noGrp="1"/>
          </p:cNvSpPr>
          <p:nvPr>
            <p:ph type="body"/>
          </p:nvPr>
        </p:nvSpPr>
        <p:spPr>
          <a:xfrm>
            <a:off x="0" y="1224360"/>
            <a:ext cx="2903040" cy="111780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81" name="PlaceHolder 2"/>
          <p:cNvSpPr>
            <a:spLocks noGrp="1"/>
          </p:cNvSpPr>
          <p:nvPr>
            <p:ph type="body"/>
          </p:nvPr>
        </p:nvSpPr>
        <p:spPr>
          <a:xfrm>
            <a:off x="0" y="0"/>
            <a:ext cx="5949000" cy="2343600"/>
          </a:xfrm>
          <a:prstGeom prst="rect">
            <a:avLst/>
          </a:prstGeom>
        </p:spPr>
        <p:txBody>
          <a:bodyPr lIns="0" rIns="0" tIns="0" bIns="0"/>
          <a:p>
            <a:endParaRPr/>
          </a:p>
        </p:txBody>
      </p:sp>
      <p:sp>
        <p:nvSpPr>
          <p:cNvPr id="82" name="PlaceHolder 3"/>
          <p:cNvSpPr>
            <a:spLocks noGrp="1"/>
          </p:cNvSpPr>
          <p:nvPr>
            <p:ph type="body"/>
          </p:nvPr>
        </p:nvSpPr>
        <p:spPr>
          <a:xfrm>
            <a:off x="0" y="0"/>
            <a:ext cx="5949000" cy="2343600"/>
          </a:xfrm>
          <a:prstGeom prst="rect">
            <a:avLst/>
          </a:prstGeom>
        </p:spPr>
        <p:txBody>
          <a:bodyPr lIns="0" rIns="0" tIns="0" bIns="0"/>
          <a:p>
            <a:endParaRPr/>
          </a:p>
        </p:txBody>
      </p:sp>
      <p:pic>
        <p:nvPicPr>
          <p:cNvPr id="83" name="" descr=""/>
          <p:cNvPicPr/>
          <p:nvPr/>
        </p:nvPicPr>
        <p:blipFill>
          <a:blip r:embed="rId2"/>
          <a:stretch>
            <a:fillRect/>
          </a:stretch>
        </p:blipFill>
        <p:spPr>
          <a:xfrm>
            <a:off x="1505880" y="0"/>
            <a:ext cx="2936880" cy="2343600"/>
          </a:xfrm>
          <a:prstGeom prst="rect">
            <a:avLst/>
          </a:prstGeom>
          <a:ln>
            <a:noFill/>
          </a:ln>
        </p:spPr>
      </p:pic>
      <p:pic>
        <p:nvPicPr>
          <p:cNvPr id="84" name="" descr=""/>
          <p:cNvPicPr/>
          <p:nvPr/>
        </p:nvPicPr>
        <p:blipFill>
          <a:blip r:embed="rId3"/>
          <a:stretch>
            <a:fillRect/>
          </a:stretch>
        </p:blipFill>
        <p:spPr>
          <a:xfrm>
            <a:off x="1505880" y="0"/>
            <a:ext cx="2936880" cy="234360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92" name="PlaceHolder 2"/>
          <p:cNvSpPr>
            <a:spLocks noGrp="1"/>
          </p:cNvSpPr>
          <p:nvPr>
            <p:ph type="subTitle"/>
          </p:nvPr>
        </p:nvSpPr>
        <p:spPr>
          <a:xfrm>
            <a:off x="0" y="0"/>
            <a:ext cx="5949000" cy="234396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94" name="PlaceHolder 2"/>
          <p:cNvSpPr>
            <a:spLocks noGrp="1"/>
          </p:cNvSpPr>
          <p:nvPr>
            <p:ph type="body"/>
          </p:nvPr>
        </p:nvSpPr>
        <p:spPr>
          <a:xfrm>
            <a:off x="0" y="0"/>
            <a:ext cx="5949000" cy="234360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96" name="PlaceHolder 2"/>
          <p:cNvSpPr>
            <a:spLocks noGrp="1"/>
          </p:cNvSpPr>
          <p:nvPr>
            <p:ph type="body"/>
          </p:nvPr>
        </p:nvSpPr>
        <p:spPr>
          <a:xfrm>
            <a:off x="0" y="0"/>
            <a:ext cx="2903040" cy="2343600"/>
          </a:xfrm>
          <a:prstGeom prst="rect">
            <a:avLst/>
          </a:prstGeom>
        </p:spPr>
        <p:txBody>
          <a:bodyPr lIns="0" rIns="0" tIns="0" bIns="0"/>
          <a:p>
            <a:endParaRPr/>
          </a:p>
        </p:txBody>
      </p:sp>
      <p:sp>
        <p:nvSpPr>
          <p:cNvPr id="97" name="PlaceHolder 3"/>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2" name="PlaceHolder 2"/>
          <p:cNvSpPr>
            <a:spLocks noGrp="1"/>
          </p:cNvSpPr>
          <p:nvPr>
            <p:ph type="body"/>
          </p:nvPr>
        </p:nvSpPr>
        <p:spPr>
          <a:xfrm>
            <a:off x="0" y="0"/>
            <a:ext cx="5949000" cy="234360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1097280" y="5074920"/>
            <a:ext cx="10112760" cy="381492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01" name="PlaceHolder 2"/>
          <p:cNvSpPr>
            <a:spLocks noGrp="1"/>
          </p:cNvSpPr>
          <p:nvPr>
            <p:ph type="body"/>
          </p:nvPr>
        </p:nvSpPr>
        <p:spPr>
          <a:xfrm>
            <a:off x="0" y="0"/>
            <a:ext cx="2903040" cy="1117800"/>
          </a:xfrm>
          <a:prstGeom prst="rect">
            <a:avLst/>
          </a:prstGeom>
        </p:spPr>
        <p:txBody>
          <a:bodyPr lIns="0" rIns="0" tIns="0" bIns="0"/>
          <a:p>
            <a:endParaRPr/>
          </a:p>
        </p:txBody>
      </p:sp>
      <p:sp>
        <p:nvSpPr>
          <p:cNvPr id="102" name="PlaceHolder 3"/>
          <p:cNvSpPr>
            <a:spLocks noGrp="1"/>
          </p:cNvSpPr>
          <p:nvPr>
            <p:ph type="body"/>
          </p:nvPr>
        </p:nvSpPr>
        <p:spPr>
          <a:xfrm>
            <a:off x="0" y="1224360"/>
            <a:ext cx="2903040" cy="1117800"/>
          </a:xfrm>
          <a:prstGeom prst="rect">
            <a:avLst/>
          </a:prstGeom>
        </p:spPr>
        <p:txBody>
          <a:bodyPr lIns="0" rIns="0" tIns="0" bIns="0"/>
          <a:p>
            <a:endParaRPr/>
          </a:p>
        </p:txBody>
      </p:sp>
      <p:sp>
        <p:nvSpPr>
          <p:cNvPr id="103" name="PlaceHolder 4"/>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05" name="PlaceHolder 2"/>
          <p:cNvSpPr>
            <a:spLocks noGrp="1"/>
          </p:cNvSpPr>
          <p:nvPr>
            <p:ph type="body"/>
          </p:nvPr>
        </p:nvSpPr>
        <p:spPr>
          <a:xfrm>
            <a:off x="0" y="0"/>
            <a:ext cx="2903040" cy="2343600"/>
          </a:xfrm>
          <a:prstGeom prst="rect">
            <a:avLst/>
          </a:prstGeom>
        </p:spPr>
        <p:txBody>
          <a:bodyPr lIns="0" rIns="0" tIns="0" bIns="0"/>
          <a:p>
            <a:endParaRPr/>
          </a:p>
        </p:txBody>
      </p:sp>
      <p:sp>
        <p:nvSpPr>
          <p:cNvPr id="106" name="PlaceHolder 3"/>
          <p:cNvSpPr>
            <a:spLocks noGrp="1"/>
          </p:cNvSpPr>
          <p:nvPr>
            <p:ph type="body"/>
          </p:nvPr>
        </p:nvSpPr>
        <p:spPr>
          <a:xfrm>
            <a:off x="3048480" y="0"/>
            <a:ext cx="2903040" cy="1117800"/>
          </a:xfrm>
          <a:prstGeom prst="rect">
            <a:avLst/>
          </a:prstGeom>
        </p:spPr>
        <p:txBody>
          <a:bodyPr lIns="0" rIns="0" tIns="0" bIns="0"/>
          <a:p>
            <a:endParaRPr/>
          </a:p>
        </p:txBody>
      </p:sp>
      <p:sp>
        <p:nvSpPr>
          <p:cNvPr id="107" name="PlaceHolder 4"/>
          <p:cNvSpPr>
            <a:spLocks noGrp="1"/>
          </p:cNvSpPr>
          <p:nvPr>
            <p:ph type="body"/>
          </p:nvPr>
        </p:nvSpPr>
        <p:spPr>
          <a:xfrm>
            <a:off x="3048480" y="1224360"/>
            <a:ext cx="2903040" cy="111780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09" name="PlaceHolder 2"/>
          <p:cNvSpPr>
            <a:spLocks noGrp="1"/>
          </p:cNvSpPr>
          <p:nvPr>
            <p:ph type="body"/>
          </p:nvPr>
        </p:nvSpPr>
        <p:spPr>
          <a:xfrm>
            <a:off x="0" y="0"/>
            <a:ext cx="2903040" cy="1117800"/>
          </a:xfrm>
          <a:prstGeom prst="rect">
            <a:avLst/>
          </a:prstGeom>
        </p:spPr>
        <p:txBody>
          <a:bodyPr lIns="0" rIns="0" tIns="0" bIns="0"/>
          <a:p>
            <a:endParaRPr/>
          </a:p>
        </p:txBody>
      </p:sp>
      <p:sp>
        <p:nvSpPr>
          <p:cNvPr id="110" name="PlaceHolder 3"/>
          <p:cNvSpPr>
            <a:spLocks noGrp="1"/>
          </p:cNvSpPr>
          <p:nvPr>
            <p:ph type="body"/>
          </p:nvPr>
        </p:nvSpPr>
        <p:spPr>
          <a:xfrm>
            <a:off x="3048480" y="0"/>
            <a:ext cx="2903040" cy="1117800"/>
          </a:xfrm>
          <a:prstGeom prst="rect">
            <a:avLst/>
          </a:prstGeom>
        </p:spPr>
        <p:txBody>
          <a:bodyPr lIns="0" rIns="0" tIns="0" bIns="0"/>
          <a:p>
            <a:endParaRPr/>
          </a:p>
        </p:txBody>
      </p:sp>
      <p:sp>
        <p:nvSpPr>
          <p:cNvPr id="111" name="PlaceHolder 4"/>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13" name="PlaceHolder 2"/>
          <p:cNvSpPr>
            <a:spLocks noGrp="1"/>
          </p:cNvSpPr>
          <p:nvPr>
            <p:ph type="body"/>
          </p:nvPr>
        </p:nvSpPr>
        <p:spPr>
          <a:xfrm>
            <a:off x="0" y="0"/>
            <a:ext cx="5949000" cy="1117800"/>
          </a:xfrm>
          <a:prstGeom prst="rect">
            <a:avLst/>
          </a:prstGeom>
        </p:spPr>
        <p:txBody>
          <a:bodyPr lIns="0" rIns="0" tIns="0" bIns="0"/>
          <a:p>
            <a:endParaRPr/>
          </a:p>
        </p:txBody>
      </p:sp>
      <p:sp>
        <p:nvSpPr>
          <p:cNvPr id="114" name="PlaceHolder 3"/>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16" name="PlaceHolder 2"/>
          <p:cNvSpPr>
            <a:spLocks noGrp="1"/>
          </p:cNvSpPr>
          <p:nvPr>
            <p:ph type="body"/>
          </p:nvPr>
        </p:nvSpPr>
        <p:spPr>
          <a:xfrm>
            <a:off x="0" y="0"/>
            <a:ext cx="2903040" cy="1117800"/>
          </a:xfrm>
          <a:prstGeom prst="rect">
            <a:avLst/>
          </a:prstGeom>
        </p:spPr>
        <p:txBody>
          <a:bodyPr lIns="0" rIns="0" tIns="0" bIns="0"/>
          <a:p>
            <a:endParaRPr/>
          </a:p>
        </p:txBody>
      </p:sp>
      <p:sp>
        <p:nvSpPr>
          <p:cNvPr id="117" name="PlaceHolder 3"/>
          <p:cNvSpPr>
            <a:spLocks noGrp="1"/>
          </p:cNvSpPr>
          <p:nvPr>
            <p:ph type="body"/>
          </p:nvPr>
        </p:nvSpPr>
        <p:spPr>
          <a:xfrm>
            <a:off x="3048480" y="0"/>
            <a:ext cx="2903040" cy="1117800"/>
          </a:xfrm>
          <a:prstGeom prst="rect">
            <a:avLst/>
          </a:prstGeom>
        </p:spPr>
        <p:txBody>
          <a:bodyPr lIns="0" rIns="0" tIns="0" bIns="0"/>
          <a:p>
            <a:endParaRPr/>
          </a:p>
        </p:txBody>
      </p:sp>
      <p:sp>
        <p:nvSpPr>
          <p:cNvPr id="118" name="PlaceHolder 4"/>
          <p:cNvSpPr>
            <a:spLocks noGrp="1"/>
          </p:cNvSpPr>
          <p:nvPr>
            <p:ph type="body"/>
          </p:nvPr>
        </p:nvSpPr>
        <p:spPr>
          <a:xfrm>
            <a:off x="3048480" y="1224360"/>
            <a:ext cx="2903040" cy="1117800"/>
          </a:xfrm>
          <a:prstGeom prst="rect">
            <a:avLst/>
          </a:prstGeom>
        </p:spPr>
        <p:txBody>
          <a:bodyPr lIns="0" rIns="0" tIns="0" bIns="0"/>
          <a:p>
            <a:endParaRPr/>
          </a:p>
        </p:txBody>
      </p:sp>
      <p:sp>
        <p:nvSpPr>
          <p:cNvPr id="119" name="PlaceHolder 5"/>
          <p:cNvSpPr>
            <a:spLocks noGrp="1"/>
          </p:cNvSpPr>
          <p:nvPr>
            <p:ph type="body"/>
          </p:nvPr>
        </p:nvSpPr>
        <p:spPr>
          <a:xfrm>
            <a:off x="0" y="1224360"/>
            <a:ext cx="2903040" cy="111780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21" name="PlaceHolder 2"/>
          <p:cNvSpPr>
            <a:spLocks noGrp="1"/>
          </p:cNvSpPr>
          <p:nvPr>
            <p:ph type="body"/>
          </p:nvPr>
        </p:nvSpPr>
        <p:spPr>
          <a:xfrm>
            <a:off x="0" y="0"/>
            <a:ext cx="5949000" cy="2343600"/>
          </a:xfrm>
          <a:prstGeom prst="rect">
            <a:avLst/>
          </a:prstGeom>
        </p:spPr>
        <p:txBody>
          <a:bodyPr lIns="0" rIns="0" tIns="0" bIns="0"/>
          <a:p>
            <a:endParaRPr/>
          </a:p>
        </p:txBody>
      </p:sp>
      <p:sp>
        <p:nvSpPr>
          <p:cNvPr id="122" name="PlaceHolder 3"/>
          <p:cNvSpPr>
            <a:spLocks noGrp="1"/>
          </p:cNvSpPr>
          <p:nvPr>
            <p:ph type="body"/>
          </p:nvPr>
        </p:nvSpPr>
        <p:spPr>
          <a:xfrm>
            <a:off x="0" y="0"/>
            <a:ext cx="5949000" cy="2343600"/>
          </a:xfrm>
          <a:prstGeom prst="rect">
            <a:avLst/>
          </a:prstGeom>
        </p:spPr>
        <p:txBody>
          <a:bodyPr lIns="0" rIns="0" tIns="0" bIns="0"/>
          <a:p>
            <a:endParaRPr/>
          </a:p>
        </p:txBody>
      </p:sp>
      <p:pic>
        <p:nvPicPr>
          <p:cNvPr id="123" name="" descr=""/>
          <p:cNvPicPr/>
          <p:nvPr/>
        </p:nvPicPr>
        <p:blipFill>
          <a:blip r:embed="rId2"/>
          <a:stretch>
            <a:fillRect/>
          </a:stretch>
        </p:blipFill>
        <p:spPr>
          <a:xfrm>
            <a:off x="1505880" y="0"/>
            <a:ext cx="2936880" cy="2343600"/>
          </a:xfrm>
          <a:prstGeom prst="rect">
            <a:avLst/>
          </a:prstGeom>
          <a:ln>
            <a:noFill/>
          </a:ln>
        </p:spPr>
      </p:pic>
      <p:pic>
        <p:nvPicPr>
          <p:cNvPr id="124" name="" descr=""/>
          <p:cNvPicPr/>
          <p:nvPr/>
        </p:nvPicPr>
        <p:blipFill>
          <a:blip r:embed="rId3"/>
          <a:stretch>
            <a:fillRect/>
          </a:stretch>
        </p:blipFill>
        <p:spPr>
          <a:xfrm>
            <a:off x="1505880" y="0"/>
            <a:ext cx="2936880" cy="234360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33" name="PlaceHolder 2"/>
          <p:cNvSpPr>
            <a:spLocks noGrp="1"/>
          </p:cNvSpPr>
          <p:nvPr>
            <p:ph type="subTitle"/>
          </p:nvPr>
        </p:nvSpPr>
        <p:spPr>
          <a:xfrm>
            <a:off x="0" y="0"/>
            <a:ext cx="5949000" cy="234396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35" name="PlaceHolder 2"/>
          <p:cNvSpPr>
            <a:spLocks noGrp="1"/>
          </p:cNvSpPr>
          <p:nvPr>
            <p:ph type="body"/>
          </p:nvPr>
        </p:nvSpPr>
        <p:spPr>
          <a:xfrm>
            <a:off x="0" y="0"/>
            <a:ext cx="5949000" cy="234360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4" name="PlaceHolder 2"/>
          <p:cNvSpPr>
            <a:spLocks noGrp="1"/>
          </p:cNvSpPr>
          <p:nvPr>
            <p:ph type="body"/>
          </p:nvPr>
        </p:nvSpPr>
        <p:spPr>
          <a:xfrm>
            <a:off x="0" y="0"/>
            <a:ext cx="2903040" cy="2343600"/>
          </a:xfrm>
          <a:prstGeom prst="rect">
            <a:avLst/>
          </a:prstGeom>
        </p:spPr>
        <p:txBody>
          <a:bodyPr lIns="0" rIns="0" tIns="0" bIns="0"/>
          <a:p>
            <a:endParaRPr/>
          </a:p>
        </p:txBody>
      </p:sp>
      <p:sp>
        <p:nvSpPr>
          <p:cNvPr id="15" name="PlaceHolder 3"/>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37" name="PlaceHolder 2"/>
          <p:cNvSpPr>
            <a:spLocks noGrp="1"/>
          </p:cNvSpPr>
          <p:nvPr>
            <p:ph type="body"/>
          </p:nvPr>
        </p:nvSpPr>
        <p:spPr>
          <a:xfrm>
            <a:off x="0" y="0"/>
            <a:ext cx="2903040" cy="2343600"/>
          </a:xfrm>
          <a:prstGeom prst="rect">
            <a:avLst/>
          </a:prstGeom>
        </p:spPr>
        <p:txBody>
          <a:bodyPr lIns="0" rIns="0" tIns="0" bIns="0"/>
          <a:p>
            <a:endParaRPr/>
          </a:p>
        </p:txBody>
      </p:sp>
      <p:sp>
        <p:nvSpPr>
          <p:cNvPr id="138" name="PlaceHolder 3"/>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1097280" y="5074920"/>
            <a:ext cx="10112760" cy="381492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42" name="PlaceHolder 2"/>
          <p:cNvSpPr>
            <a:spLocks noGrp="1"/>
          </p:cNvSpPr>
          <p:nvPr>
            <p:ph type="body"/>
          </p:nvPr>
        </p:nvSpPr>
        <p:spPr>
          <a:xfrm>
            <a:off x="0" y="0"/>
            <a:ext cx="2903040" cy="1117800"/>
          </a:xfrm>
          <a:prstGeom prst="rect">
            <a:avLst/>
          </a:prstGeom>
        </p:spPr>
        <p:txBody>
          <a:bodyPr lIns="0" rIns="0" tIns="0" bIns="0"/>
          <a:p>
            <a:endParaRPr/>
          </a:p>
        </p:txBody>
      </p:sp>
      <p:sp>
        <p:nvSpPr>
          <p:cNvPr id="143" name="PlaceHolder 3"/>
          <p:cNvSpPr>
            <a:spLocks noGrp="1"/>
          </p:cNvSpPr>
          <p:nvPr>
            <p:ph type="body"/>
          </p:nvPr>
        </p:nvSpPr>
        <p:spPr>
          <a:xfrm>
            <a:off x="0" y="1224360"/>
            <a:ext cx="2903040" cy="1117800"/>
          </a:xfrm>
          <a:prstGeom prst="rect">
            <a:avLst/>
          </a:prstGeom>
        </p:spPr>
        <p:txBody>
          <a:bodyPr lIns="0" rIns="0" tIns="0" bIns="0"/>
          <a:p>
            <a:endParaRPr/>
          </a:p>
        </p:txBody>
      </p:sp>
      <p:sp>
        <p:nvSpPr>
          <p:cNvPr id="144" name="PlaceHolder 4"/>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46" name="PlaceHolder 2"/>
          <p:cNvSpPr>
            <a:spLocks noGrp="1"/>
          </p:cNvSpPr>
          <p:nvPr>
            <p:ph type="body"/>
          </p:nvPr>
        </p:nvSpPr>
        <p:spPr>
          <a:xfrm>
            <a:off x="0" y="0"/>
            <a:ext cx="2903040" cy="2343600"/>
          </a:xfrm>
          <a:prstGeom prst="rect">
            <a:avLst/>
          </a:prstGeom>
        </p:spPr>
        <p:txBody>
          <a:bodyPr lIns="0" rIns="0" tIns="0" bIns="0"/>
          <a:p>
            <a:endParaRPr/>
          </a:p>
        </p:txBody>
      </p:sp>
      <p:sp>
        <p:nvSpPr>
          <p:cNvPr id="147" name="PlaceHolder 3"/>
          <p:cNvSpPr>
            <a:spLocks noGrp="1"/>
          </p:cNvSpPr>
          <p:nvPr>
            <p:ph type="body"/>
          </p:nvPr>
        </p:nvSpPr>
        <p:spPr>
          <a:xfrm>
            <a:off x="3048480" y="0"/>
            <a:ext cx="2903040" cy="1117800"/>
          </a:xfrm>
          <a:prstGeom prst="rect">
            <a:avLst/>
          </a:prstGeom>
        </p:spPr>
        <p:txBody>
          <a:bodyPr lIns="0" rIns="0" tIns="0" bIns="0"/>
          <a:p>
            <a:endParaRPr/>
          </a:p>
        </p:txBody>
      </p:sp>
      <p:sp>
        <p:nvSpPr>
          <p:cNvPr id="148" name="PlaceHolder 4"/>
          <p:cNvSpPr>
            <a:spLocks noGrp="1"/>
          </p:cNvSpPr>
          <p:nvPr>
            <p:ph type="body"/>
          </p:nvPr>
        </p:nvSpPr>
        <p:spPr>
          <a:xfrm>
            <a:off x="3048480" y="1224360"/>
            <a:ext cx="2903040" cy="111780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50" name="PlaceHolder 2"/>
          <p:cNvSpPr>
            <a:spLocks noGrp="1"/>
          </p:cNvSpPr>
          <p:nvPr>
            <p:ph type="body"/>
          </p:nvPr>
        </p:nvSpPr>
        <p:spPr>
          <a:xfrm>
            <a:off x="0" y="0"/>
            <a:ext cx="2903040" cy="1117800"/>
          </a:xfrm>
          <a:prstGeom prst="rect">
            <a:avLst/>
          </a:prstGeom>
        </p:spPr>
        <p:txBody>
          <a:bodyPr lIns="0" rIns="0" tIns="0" bIns="0"/>
          <a:p>
            <a:endParaRPr/>
          </a:p>
        </p:txBody>
      </p:sp>
      <p:sp>
        <p:nvSpPr>
          <p:cNvPr id="151" name="PlaceHolder 3"/>
          <p:cNvSpPr>
            <a:spLocks noGrp="1"/>
          </p:cNvSpPr>
          <p:nvPr>
            <p:ph type="body"/>
          </p:nvPr>
        </p:nvSpPr>
        <p:spPr>
          <a:xfrm>
            <a:off x="3048480" y="0"/>
            <a:ext cx="2903040" cy="1117800"/>
          </a:xfrm>
          <a:prstGeom prst="rect">
            <a:avLst/>
          </a:prstGeom>
        </p:spPr>
        <p:txBody>
          <a:bodyPr lIns="0" rIns="0" tIns="0" bIns="0"/>
          <a:p>
            <a:endParaRPr/>
          </a:p>
        </p:txBody>
      </p:sp>
      <p:sp>
        <p:nvSpPr>
          <p:cNvPr id="152" name="PlaceHolder 4"/>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54" name="PlaceHolder 2"/>
          <p:cNvSpPr>
            <a:spLocks noGrp="1"/>
          </p:cNvSpPr>
          <p:nvPr>
            <p:ph type="body"/>
          </p:nvPr>
        </p:nvSpPr>
        <p:spPr>
          <a:xfrm>
            <a:off x="0" y="0"/>
            <a:ext cx="5949000" cy="1117800"/>
          </a:xfrm>
          <a:prstGeom prst="rect">
            <a:avLst/>
          </a:prstGeom>
        </p:spPr>
        <p:txBody>
          <a:bodyPr lIns="0" rIns="0" tIns="0" bIns="0"/>
          <a:p>
            <a:endParaRPr/>
          </a:p>
        </p:txBody>
      </p:sp>
      <p:sp>
        <p:nvSpPr>
          <p:cNvPr id="155" name="PlaceHolder 3"/>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57" name="PlaceHolder 2"/>
          <p:cNvSpPr>
            <a:spLocks noGrp="1"/>
          </p:cNvSpPr>
          <p:nvPr>
            <p:ph type="body"/>
          </p:nvPr>
        </p:nvSpPr>
        <p:spPr>
          <a:xfrm>
            <a:off x="0" y="0"/>
            <a:ext cx="2903040" cy="1117800"/>
          </a:xfrm>
          <a:prstGeom prst="rect">
            <a:avLst/>
          </a:prstGeom>
        </p:spPr>
        <p:txBody>
          <a:bodyPr lIns="0" rIns="0" tIns="0" bIns="0"/>
          <a:p>
            <a:endParaRPr/>
          </a:p>
        </p:txBody>
      </p:sp>
      <p:sp>
        <p:nvSpPr>
          <p:cNvPr id="158" name="PlaceHolder 3"/>
          <p:cNvSpPr>
            <a:spLocks noGrp="1"/>
          </p:cNvSpPr>
          <p:nvPr>
            <p:ph type="body"/>
          </p:nvPr>
        </p:nvSpPr>
        <p:spPr>
          <a:xfrm>
            <a:off x="3048480" y="0"/>
            <a:ext cx="2903040" cy="1117800"/>
          </a:xfrm>
          <a:prstGeom prst="rect">
            <a:avLst/>
          </a:prstGeom>
        </p:spPr>
        <p:txBody>
          <a:bodyPr lIns="0" rIns="0" tIns="0" bIns="0"/>
          <a:p>
            <a:endParaRPr/>
          </a:p>
        </p:txBody>
      </p:sp>
      <p:sp>
        <p:nvSpPr>
          <p:cNvPr id="159" name="PlaceHolder 4"/>
          <p:cNvSpPr>
            <a:spLocks noGrp="1"/>
          </p:cNvSpPr>
          <p:nvPr>
            <p:ph type="body"/>
          </p:nvPr>
        </p:nvSpPr>
        <p:spPr>
          <a:xfrm>
            <a:off x="3048480" y="1224360"/>
            <a:ext cx="2903040" cy="1117800"/>
          </a:xfrm>
          <a:prstGeom prst="rect">
            <a:avLst/>
          </a:prstGeom>
        </p:spPr>
        <p:txBody>
          <a:bodyPr lIns="0" rIns="0" tIns="0" bIns="0"/>
          <a:p>
            <a:endParaRPr/>
          </a:p>
        </p:txBody>
      </p:sp>
      <p:sp>
        <p:nvSpPr>
          <p:cNvPr id="160" name="PlaceHolder 5"/>
          <p:cNvSpPr>
            <a:spLocks noGrp="1"/>
          </p:cNvSpPr>
          <p:nvPr>
            <p:ph type="body"/>
          </p:nvPr>
        </p:nvSpPr>
        <p:spPr>
          <a:xfrm>
            <a:off x="0" y="1224360"/>
            <a:ext cx="2903040" cy="111780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62" name="PlaceHolder 2"/>
          <p:cNvSpPr>
            <a:spLocks noGrp="1"/>
          </p:cNvSpPr>
          <p:nvPr>
            <p:ph type="body"/>
          </p:nvPr>
        </p:nvSpPr>
        <p:spPr>
          <a:xfrm>
            <a:off x="0" y="0"/>
            <a:ext cx="5949000" cy="2343600"/>
          </a:xfrm>
          <a:prstGeom prst="rect">
            <a:avLst/>
          </a:prstGeom>
        </p:spPr>
        <p:txBody>
          <a:bodyPr lIns="0" rIns="0" tIns="0" bIns="0"/>
          <a:p>
            <a:endParaRPr/>
          </a:p>
        </p:txBody>
      </p:sp>
      <p:sp>
        <p:nvSpPr>
          <p:cNvPr id="163" name="PlaceHolder 3"/>
          <p:cNvSpPr>
            <a:spLocks noGrp="1"/>
          </p:cNvSpPr>
          <p:nvPr>
            <p:ph type="body"/>
          </p:nvPr>
        </p:nvSpPr>
        <p:spPr>
          <a:xfrm>
            <a:off x="0" y="0"/>
            <a:ext cx="5949000" cy="2343600"/>
          </a:xfrm>
          <a:prstGeom prst="rect">
            <a:avLst/>
          </a:prstGeom>
        </p:spPr>
        <p:txBody>
          <a:bodyPr lIns="0" rIns="0" tIns="0" bIns="0"/>
          <a:p>
            <a:endParaRPr/>
          </a:p>
        </p:txBody>
      </p:sp>
      <p:pic>
        <p:nvPicPr>
          <p:cNvPr id="164" name="" descr=""/>
          <p:cNvPicPr/>
          <p:nvPr/>
        </p:nvPicPr>
        <p:blipFill>
          <a:blip r:embed="rId2"/>
          <a:stretch>
            <a:fillRect/>
          </a:stretch>
        </p:blipFill>
        <p:spPr>
          <a:xfrm>
            <a:off x="1505880" y="0"/>
            <a:ext cx="2936880" cy="2343600"/>
          </a:xfrm>
          <a:prstGeom prst="rect">
            <a:avLst/>
          </a:prstGeom>
          <a:ln>
            <a:noFill/>
          </a:ln>
        </p:spPr>
      </p:pic>
      <p:pic>
        <p:nvPicPr>
          <p:cNvPr id="165" name="" descr=""/>
          <p:cNvPicPr/>
          <p:nvPr/>
        </p:nvPicPr>
        <p:blipFill>
          <a:blip r:embed="rId3"/>
          <a:stretch>
            <a:fillRect/>
          </a:stretch>
        </p:blipFill>
        <p:spPr>
          <a:xfrm>
            <a:off x="1505880" y="0"/>
            <a:ext cx="2936880" cy="234360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75" name="PlaceHolder 2"/>
          <p:cNvSpPr>
            <a:spLocks noGrp="1"/>
          </p:cNvSpPr>
          <p:nvPr>
            <p:ph type="subTitle"/>
          </p:nvPr>
        </p:nvSpPr>
        <p:spPr>
          <a:xfrm>
            <a:off x="0" y="0"/>
            <a:ext cx="5949000" cy="234396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77" name="PlaceHolder 2"/>
          <p:cNvSpPr>
            <a:spLocks noGrp="1"/>
          </p:cNvSpPr>
          <p:nvPr>
            <p:ph type="body"/>
          </p:nvPr>
        </p:nvSpPr>
        <p:spPr>
          <a:xfrm>
            <a:off x="0" y="0"/>
            <a:ext cx="5949000" cy="234360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79" name="PlaceHolder 2"/>
          <p:cNvSpPr>
            <a:spLocks noGrp="1"/>
          </p:cNvSpPr>
          <p:nvPr>
            <p:ph type="body"/>
          </p:nvPr>
        </p:nvSpPr>
        <p:spPr>
          <a:xfrm>
            <a:off x="0" y="0"/>
            <a:ext cx="2903040" cy="2343600"/>
          </a:xfrm>
          <a:prstGeom prst="rect">
            <a:avLst/>
          </a:prstGeom>
        </p:spPr>
        <p:txBody>
          <a:bodyPr lIns="0" rIns="0" tIns="0" bIns="0"/>
          <a:p>
            <a:endParaRPr/>
          </a:p>
        </p:txBody>
      </p:sp>
      <p:sp>
        <p:nvSpPr>
          <p:cNvPr id="180" name="PlaceHolder 3"/>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1097280" y="5074920"/>
            <a:ext cx="10112760" cy="381492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84" name="PlaceHolder 2"/>
          <p:cNvSpPr>
            <a:spLocks noGrp="1"/>
          </p:cNvSpPr>
          <p:nvPr>
            <p:ph type="body"/>
          </p:nvPr>
        </p:nvSpPr>
        <p:spPr>
          <a:xfrm>
            <a:off x="0" y="0"/>
            <a:ext cx="2903040" cy="1117800"/>
          </a:xfrm>
          <a:prstGeom prst="rect">
            <a:avLst/>
          </a:prstGeom>
        </p:spPr>
        <p:txBody>
          <a:bodyPr lIns="0" rIns="0" tIns="0" bIns="0"/>
          <a:p>
            <a:endParaRPr/>
          </a:p>
        </p:txBody>
      </p:sp>
      <p:sp>
        <p:nvSpPr>
          <p:cNvPr id="185" name="PlaceHolder 3"/>
          <p:cNvSpPr>
            <a:spLocks noGrp="1"/>
          </p:cNvSpPr>
          <p:nvPr>
            <p:ph type="body"/>
          </p:nvPr>
        </p:nvSpPr>
        <p:spPr>
          <a:xfrm>
            <a:off x="0" y="1224360"/>
            <a:ext cx="2903040" cy="1117800"/>
          </a:xfrm>
          <a:prstGeom prst="rect">
            <a:avLst/>
          </a:prstGeom>
        </p:spPr>
        <p:txBody>
          <a:bodyPr lIns="0" rIns="0" tIns="0" bIns="0"/>
          <a:p>
            <a:endParaRPr/>
          </a:p>
        </p:txBody>
      </p:sp>
      <p:sp>
        <p:nvSpPr>
          <p:cNvPr id="186" name="PlaceHolder 4"/>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88" name="PlaceHolder 2"/>
          <p:cNvSpPr>
            <a:spLocks noGrp="1"/>
          </p:cNvSpPr>
          <p:nvPr>
            <p:ph type="body"/>
          </p:nvPr>
        </p:nvSpPr>
        <p:spPr>
          <a:xfrm>
            <a:off x="0" y="0"/>
            <a:ext cx="2903040" cy="2343600"/>
          </a:xfrm>
          <a:prstGeom prst="rect">
            <a:avLst/>
          </a:prstGeom>
        </p:spPr>
        <p:txBody>
          <a:bodyPr lIns="0" rIns="0" tIns="0" bIns="0"/>
          <a:p>
            <a:endParaRPr/>
          </a:p>
        </p:txBody>
      </p:sp>
      <p:sp>
        <p:nvSpPr>
          <p:cNvPr id="189" name="PlaceHolder 3"/>
          <p:cNvSpPr>
            <a:spLocks noGrp="1"/>
          </p:cNvSpPr>
          <p:nvPr>
            <p:ph type="body"/>
          </p:nvPr>
        </p:nvSpPr>
        <p:spPr>
          <a:xfrm>
            <a:off x="3048480" y="0"/>
            <a:ext cx="2903040" cy="1117800"/>
          </a:xfrm>
          <a:prstGeom prst="rect">
            <a:avLst/>
          </a:prstGeom>
        </p:spPr>
        <p:txBody>
          <a:bodyPr lIns="0" rIns="0" tIns="0" bIns="0"/>
          <a:p>
            <a:endParaRPr/>
          </a:p>
        </p:txBody>
      </p:sp>
      <p:sp>
        <p:nvSpPr>
          <p:cNvPr id="190" name="PlaceHolder 4"/>
          <p:cNvSpPr>
            <a:spLocks noGrp="1"/>
          </p:cNvSpPr>
          <p:nvPr>
            <p:ph type="body"/>
          </p:nvPr>
        </p:nvSpPr>
        <p:spPr>
          <a:xfrm>
            <a:off x="3048480" y="1224360"/>
            <a:ext cx="2903040" cy="111780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92" name="PlaceHolder 2"/>
          <p:cNvSpPr>
            <a:spLocks noGrp="1"/>
          </p:cNvSpPr>
          <p:nvPr>
            <p:ph type="body"/>
          </p:nvPr>
        </p:nvSpPr>
        <p:spPr>
          <a:xfrm>
            <a:off x="0" y="0"/>
            <a:ext cx="2903040" cy="1117800"/>
          </a:xfrm>
          <a:prstGeom prst="rect">
            <a:avLst/>
          </a:prstGeom>
        </p:spPr>
        <p:txBody>
          <a:bodyPr lIns="0" rIns="0" tIns="0" bIns="0"/>
          <a:p>
            <a:endParaRPr/>
          </a:p>
        </p:txBody>
      </p:sp>
      <p:sp>
        <p:nvSpPr>
          <p:cNvPr id="193" name="PlaceHolder 3"/>
          <p:cNvSpPr>
            <a:spLocks noGrp="1"/>
          </p:cNvSpPr>
          <p:nvPr>
            <p:ph type="body"/>
          </p:nvPr>
        </p:nvSpPr>
        <p:spPr>
          <a:xfrm>
            <a:off x="3048480" y="0"/>
            <a:ext cx="2903040" cy="1117800"/>
          </a:xfrm>
          <a:prstGeom prst="rect">
            <a:avLst/>
          </a:prstGeom>
        </p:spPr>
        <p:txBody>
          <a:bodyPr lIns="0" rIns="0" tIns="0" bIns="0"/>
          <a:p>
            <a:endParaRPr/>
          </a:p>
        </p:txBody>
      </p:sp>
      <p:sp>
        <p:nvSpPr>
          <p:cNvPr id="194" name="PlaceHolder 4"/>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96" name="PlaceHolder 2"/>
          <p:cNvSpPr>
            <a:spLocks noGrp="1"/>
          </p:cNvSpPr>
          <p:nvPr>
            <p:ph type="body"/>
          </p:nvPr>
        </p:nvSpPr>
        <p:spPr>
          <a:xfrm>
            <a:off x="0" y="0"/>
            <a:ext cx="5949000" cy="1117800"/>
          </a:xfrm>
          <a:prstGeom prst="rect">
            <a:avLst/>
          </a:prstGeom>
        </p:spPr>
        <p:txBody>
          <a:bodyPr lIns="0" rIns="0" tIns="0" bIns="0"/>
          <a:p>
            <a:endParaRPr/>
          </a:p>
        </p:txBody>
      </p:sp>
      <p:sp>
        <p:nvSpPr>
          <p:cNvPr id="197" name="PlaceHolder 3"/>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99" name="PlaceHolder 2"/>
          <p:cNvSpPr>
            <a:spLocks noGrp="1"/>
          </p:cNvSpPr>
          <p:nvPr>
            <p:ph type="body"/>
          </p:nvPr>
        </p:nvSpPr>
        <p:spPr>
          <a:xfrm>
            <a:off x="0" y="0"/>
            <a:ext cx="2903040" cy="1117800"/>
          </a:xfrm>
          <a:prstGeom prst="rect">
            <a:avLst/>
          </a:prstGeom>
        </p:spPr>
        <p:txBody>
          <a:bodyPr lIns="0" rIns="0" tIns="0" bIns="0"/>
          <a:p>
            <a:endParaRPr/>
          </a:p>
        </p:txBody>
      </p:sp>
      <p:sp>
        <p:nvSpPr>
          <p:cNvPr id="200" name="PlaceHolder 3"/>
          <p:cNvSpPr>
            <a:spLocks noGrp="1"/>
          </p:cNvSpPr>
          <p:nvPr>
            <p:ph type="body"/>
          </p:nvPr>
        </p:nvSpPr>
        <p:spPr>
          <a:xfrm>
            <a:off x="3048480" y="0"/>
            <a:ext cx="2903040" cy="1117800"/>
          </a:xfrm>
          <a:prstGeom prst="rect">
            <a:avLst/>
          </a:prstGeom>
        </p:spPr>
        <p:txBody>
          <a:bodyPr lIns="0" rIns="0" tIns="0" bIns="0"/>
          <a:p>
            <a:endParaRPr/>
          </a:p>
        </p:txBody>
      </p:sp>
      <p:sp>
        <p:nvSpPr>
          <p:cNvPr id="201" name="PlaceHolder 4"/>
          <p:cNvSpPr>
            <a:spLocks noGrp="1"/>
          </p:cNvSpPr>
          <p:nvPr>
            <p:ph type="body"/>
          </p:nvPr>
        </p:nvSpPr>
        <p:spPr>
          <a:xfrm>
            <a:off x="3048480" y="1224360"/>
            <a:ext cx="2903040" cy="1117800"/>
          </a:xfrm>
          <a:prstGeom prst="rect">
            <a:avLst/>
          </a:prstGeom>
        </p:spPr>
        <p:txBody>
          <a:bodyPr lIns="0" rIns="0" tIns="0" bIns="0"/>
          <a:p>
            <a:endParaRPr/>
          </a:p>
        </p:txBody>
      </p:sp>
      <p:sp>
        <p:nvSpPr>
          <p:cNvPr id="202" name="PlaceHolder 5"/>
          <p:cNvSpPr>
            <a:spLocks noGrp="1"/>
          </p:cNvSpPr>
          <p:nvPr>
            <p:ph type="body"/>
          </p:nvPr>
        </p:nvSpPr>
        <p:spPr>
          <a:xfrm>
            <a:off x="0" y="1224360"/>
            <a:ext cx="2903040" cy="111780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1097280" y="5074920"/>
            <a:ext cx="10112760" cy="381492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04" name="PlaceHolder 2"/>
          <p:cNvSpPr>
            <a:spLocks noGrp="1"/>
          </p:cNvSpPr>
          <p:nvPr>
            <p:ph type="body"/>
          </p:nvPr>
        </p:nvSpPr>
        <p:spPr>
          <a:xfrm>
            <a:off x="0" y="0"/>
            <a:ext cx="5949000" cy="2343600"/>
          </a:xfrm>
          <a:prstGeom prst="rect">
            <a:avLst/>
          </a:prstGeom>
        </p:spPr>
        <p:txBody>
          <a:bodyPr lIns="0" rIns="0" tIns="0" bIns="0"/>
          <a:p>
            <a:endParaRPr/>
          </a:p>
        </p:txBody>
      </p:sp>
      <p:sp>
        <p:nvSpPr>
          <p:cNvPr id="205" name="PlaceHolder 3"/>
          <p:cNvSpPr>
            <a:spLocks noGrp="1"/>
          </p:cNvSpPr>
          <p:nvPr>
            <p:ph type="body"/>
          </p:nvPr>
        </p:nvSpPr>
        <p:spPr>
          <a:xfrm>
            <a:off x="0" y="0"/>
            <a:ext cx="5949000" cy="2343600"/>
          </a:xfrm>
          <a:prstGeom prst="rect">
            <a:avLst/>
          </a:prstGeom>
        </p:spPr>
        <p:txBody>
          <a:bodyPr lIns="0" rIns="0" tIns="0" bIns="0"/>
          <a:p>
            <a:endParaRPr/>
          </a:p>
        </p:txBody>
      </p:sp>
      <p:pic>
        <p:nvPicPr>
          <p:cNvPr id="206" name="" descr=""/>
          <p:cNvPicPr/>
          <p:nvPr/>
        </p:nvPicPr>
        <p:blipFill>
          <a:blip r:embed="rId2"/>
          <a:stretch>
            <a:fillRect/>
          </a:stretch>
        </p:blipFill>
        <p:spPr>
          <a:xfrm>
            <a:off x="1505880" y="0"/>
            <a:ext cx="2936880" cy="2343600"/>
          </a:xfrm>
          <a:prstGeom prst="rect">
            <a:avLst/>
          </a:prstGeom>
          <a:ln>
            <a:noFill/>
          </a:ln>
        </p:spPr>
      </p:pic>
      <p:pic>
        <p:nvPicPr>
          <p:cNvPr id="207" name="" descr=""/>
          <p:cNvPicPr/>
          <p:nvPr/>
        </p:nvPicPr>
        <p:blipFill>
          <a:blip r:embed="rId3"/>
          <a:stretch>
            <a:fillRect/>
          </a:stretch>
        </p:blipFill>
        <p:spPr>
          <a:xfrm>
            <a:off x="1505880" y="0"/>
            <a:ext cx="2936880" cy="234360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15" name="PlaceHolder 2"/>
          <p:cNvSpPr>
            <a:spLocks noGrp="1"/>
          </p:cNvSpPr>
          <p:nvPr>
            <p:ph type="subTitle"/>
          </p:nvPr>
        </p:nvSpPr>
        <p:spPr>
          <a:xfrm>
            <a:off x="0" y="0"/>
            <a:ext cx="5949000" cy="234396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17" name="PlaceHolder 2"/>
          <p:cNvSpPr>
            <a:spLocks noGrp="1"/>
          </p:cNvSpPr>
          <p:nvPr>
            <p:ph type="body"/>
          </p:nvPr>
        </p:nvSpPr>
        <p:spPr>
          <a:xfrm>
            <a:off x="0" y="0"/>
            <a:ext cx="5949000" cy="234360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19" name="PlaceHolder 2"/>
          <p:cNvSpPr>
            <a:spLocks noGrp="1"/>
          </p:cNvSpPr>
          <p:nvPr>
            <p:ph type="body"/>
          </p:nvPr>
        </p:nvSpPr>
        <p:spPr>
          <a:xfrm>
            <a:off x="0" y="0"/>
            <a:ext cx="2903040" cy="2343600"/>
          </a:xfrm>
          <a:prstGeom prst="rect">
            <a:avLst/>
          </a:prstGeom>
        </p:spPr>
        <p:txBody>
          <a:bodyPr lIns="0" rIns="0" tIns="0" bIns="0"/>
          <a:p>
            <a:endParaRPr/>
          </a:p>
        </p:txBody>
      </p:sp>
      <p:sp>
        <p:nvSpPr>
          <p:cNvPr id="220" name="PlaceHolder 3"/>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1097280" y="5074920"/>
            <a:ext cx="10112760" cy="381492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24" name="PlaceHolder 2"/>
          <p:cNvSpPr>
            <a:spLocks noGrp="1"/>
          </p:cNvSpPr>
          <p:nvPr>
            <p:ph type="body"/>
          </p:nvPr>
        </p:nvSpPr>
        <p:spPr>
          <a:xfrm>
            <a:off x="0" y="0"/>
            <a:ext cx="2903040" cy="1117800"/>
          </a:xfrm>
          <a:prstGeom prst="rect">
            <a:avLst/>
          </a:prstGeom>
        </p:spPr>
        <p:txBody>
          <a:bodyPr lIns="0" rIns="0" tIns="0" bIns="0"/>
          <a:p>
            <a:endParaRPr/>
          </a:p>
        </p:txBody>
      </p:sp>
      <p:sp>
        <p:nvSpPr>
          <p:cNvPr id="225" name="PlaceHolder 3"/>
          <p:cNvSpPr>
            <a:spLocks noGrp="1"/>
          </p:cNvSpPr>
          <p:nvPr>
            <p:ph type="body"/>
          </p:nvPr>
        </p:nvSpPr>
        <p:spPr>
          <a:xfrm>
            <a:off x="0" y="1224360"/>
            <a:ext cx="2903040" cy="1117800"/>
          </a:xfrm>
          <a:prstGeom prst="rect">
            <a:avLst/>
          </a:prstGeom>
        </p:spPr>
        <p:txBody>
          <a:bodyPr lIns="0" rIns="0" tIns="0" bIns="0"/>
          <a:p>
            <a:endParaRPr/>
          </a:p>
        </p:txBody>
      </p:sp>
      <p:sp>
        <p:nvSpPr>
          <p:cNvPr id="226" name="PlaceHolder 4"/>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28" name="PlaceHolder 2"/>
          <p:cNvSpPr>
            <a:spLocks noGrp="1"/>
          </p:cNvSpPr>
          <p:nvPr>
            <p:ph type="body"/>
          </p:nvPr>
        </p:nvSpPr>
        <p:spPr>
          <a:xfrm>
            <a:off x="0" y="0"/>
            <a:ext cx="2903040" cy="2343600"/>
          </a:xfrm>
          <a:prstGeom prst="rect">
            <a:avLst/>
          </a:prstGeom>
        </p:spPr>
        <p:txBody>
          <a:bodyPr lIns="0" rIns="0" tIns="0" bIns="0"/>
          <a:p>
            <a:endParaRPr/>
          </a:p>
        </p:txBody>
      </p:sp>
      <p:sp>
        <p:nvSpPr>
          <p:cNvPr id="229" name="PlaceHolder 3"/>
          <p:cNvSpPr>
            <a:spLocks noGrp="1"/>
          </p:cNvSpPr>
          <p:nvPr>
            <p:ph type="body"/>
          </p:nvPr>
        </p:nvSpPr>
        <p:spPr>
          <a:xfrm>
            <a:off x="3048480" y="0"/>
            <a:ext cx="2903040" cy="1117800"/>
          </a:xfrm>
          <a:prstGeom prst="rect">
            <a:avLst/>
          </a:prstGeom>
        </p:spPr>
        <p:txBody>
          <a:bodyPr lIns="0" rIns="0" tIns="0" bIns="0"/>
          <a:p>
            <a:endParaRPr/>
          </a:p>
        </p:txBody>
      </p:sp>
      <p:sp>
        <p:nvSpPr>
          <p:cNvPr id="230" name="PlaceHolder 4"/>
          <p:cNvSpPr>
            <a:spLocks noGrp="1"/>
          </p:cNvSpPr>
          <p:nvPr>
            <p:ph type="body"/>
          </p:nvPr>
        </p:nvSpPr>
        <p:spPr>
          <a:xfrm>
            <a:off x="3048480" y="1224360"/>
            <a:ext cx="2903040" cy="111780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32" name="PlaceHolder 2"/>
          <p:cNvSpPr>
            <a:spLocks noGrp="1"/>
          </p:cNvSpPr>
          <p:nvPr>
            <p:ph type="body"/>
          </p:nvPr>
        </p:nvSpPr>
        <p:spPr>
          <a:xfrm>
            <a:off x="0" y="0"/>
            <a:ext cx="2903040" cy="1117800"/>
          </a:xfrm>
          <a:prstGeom prst="rect">
            <a:avLst/>
          </a:prstGeom>
        </p:spPr>
        <p:txBody>
          <a:bodyPr lIns="0" rIns="0" tIns="0" bIns="0"/>
          <a:p>
            <a:endParaRPr/>
          </a:p>
        </p:txBody>
      </p:sp>
      <p:sp>
        <p:nvSpPr>
          <p:cNvPr id="233" name="PlaceHolder 3"/>
          <p:cNvSpPr>
            <a:spLocks noGrp="1"/>
          </p:cNvSpPr>
          <p:nvPr>
            <p:ph type="body"/>
          </p:nvPr>
        </p:nvSpPr>
        <p:spPr>
          <a:xfrm>
            <a:off x="3048480" y="0"/>
            <a:ext cx="2903040" cy="1117800"/>
          </a:xfrm>
          <a:prstGeom prst="rect">
            <a:avLst/>
          </a:prstGeom>
        </p:spPr>
        <p:txBody>
          <a:bodyPr lIns="0" rIns="0" tIns="0" bIns="0"/>
          <a:p>
            <a:endParaRPr/>
          </a:p>
        </p:txBody>
      </p:sp>
      <p:sp>
        <p:nvSpPr>
          <p:cNvPr id="234" name="PlaceHolder 4"/>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19" name="PlaceHolder 2"/>
          <p:cNvSpPr>
            <a:spLocks noGrp="1"/>
          </p:cNvSpPr>
          <p:nvPr>
            <p:ph type="body"/>
          </p:nvPr>
        </p:nvSpPr>
        <p:spPr>
          <a:xfrm>
            <a:off x="0" y="0"/>
            <a:ext cx="2903040" cy="1117800"/>
          </a:xfrm>
          <a:prstGeom prst="rect">
            <a:avLst/>
          </a:prstGeom>
        </p:spPr>
        <p:txBody>
          <a:bodyPr lIns="0" rIns="0" tIns="0" bIns="0"/>
          <a:p>
            <a:endParaRPr/>
          </a:p>
        </p:txBody>
      </p:sp>
      <p:sp>
        <p:nvSpPr>
          <p:cNvPr id="20" name="PlaceHolder 3"/>
          <p:cNvSpPr>
            <a:spLocks noGrp="1"/>
          </p:cNvSpPr>
          <p:nvPr>
            <p:ph type="body"/>
          </p:nvPr>
        </p:nvSpPr>
        <p:spPr>
          <a:xfrm>
            <a:off x="0" y="1224360"/>
            <a:ext cx="2903040" cy="1117800"/>
          </a:xfrm>
          <a:prstGeom prst="rect">
            <a:avLst/>
          </a:prstGeom>
        </p:spPr>
        <p:txBody>
          <a:bodyPr lIns="0" rIns="0" tIns="0" bIns="0"/>
          <a:p>
            <a:endParaRPr/>
          </a:p>
        </p:txBody>
      </p:sp>
      <p:sp>
        <p:nvSpPr>
          <p:cNvPr id="21" name="PlaceHolder 4"/>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36" name="PlaceHolder 2"/>
          <p:cNvSpPr>
            <a:spLocks noGrp="1"/>
          </p:cNvSpPr>
          <p:nvPr>
            <p:ph type="body"/>
          </p:nvPr>
        </p:nvSpPr>
        <p:spPr>
          <a:xfrm>
            <a:off x="0" y="0"/>
            <a:ext cx="5949000" cy="1117800"/>
          </a:xfrm>
          <a:prstGeom prst="rect">
            <a:avLst/>
          </a:prstGeom>
        </p:spPr>
        <p:txBody>
          <a:bodyPr lIns="0" rIns="0" tIns="0" bIns="0"/>
          <a:p>
            <a:endParaRPr/>
          </a:p>
        </p:txBody>
      </p:sp>
      <p:sp>
        <p:nvSpPr>
          <p:cNvPr id="237" name="PlaceHolder 3"/>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39" name="PlaceHolder 2"/>
          <p:cNvSpPr>
            <a:spLocks noGrp="1"/>
          </p:cNvSpPr>
          <p:nvPr>
            <p:ph type="body"/>
          </p:nvPr>
        </p:nvSpPr>
        <p:spPr>
          <a:xfrm>
            <a:off x="0" y="0"/>
            <a:ext cx="2903040" cy="1117800"/>
          </a:xfrm>
          <a:prstGeom prst="rect">
            <a:avLst/>
          </a:prstGeom>
        </p:spPr>
        <p:txBody>
          <a:bodyPr lIns="0" rIns="0" tIns="0" bIns="0"/>
          <a:p>
            <a:endParaRPr/>
          </a:p>
        </p:txBody>
      </p:sp>
      <p:sp>
        <p:nvSpPr>
          <p:cNvPr id="240" name="PlaceHolder 3"/>
          <p:cNvSpPr>
            <a:spLocks noGrp="1"/>
          </p:cNvSpPr>
          <p:nvPr>
            <p:ph type="body"/>
          </p:nvPr>
        </p:nvSpPr>
        <p:spPr>
          <a:xfrm>
            <a:off x="3048480" y="0"/>
            <a:ext cx="2903040" cy="1117800"/>
          </a:xfrm>
          <a:prstGeom prst="rect">
            <a:avLst/>
          </a:prstGeom>
        </p:spPr>
        <p:txBody>
          <a:bodyPr lIns="0" rIns="0" tIns="0" bIns="0"/>
          <a:p>
            <a:endParaRPr/>
          </a:p>
        </p:txBody>
      </p:sp>
      <p:sp>
        <p:nvSpPr>
          <p:cNvPr id="241" name="PlaceHolder 4"/>
          <p:cNvSpPr>
            <a:spLocks noGrp="1"/>
          </p:cNvSpPr>
          <p:nvPr>
            <p:ph type="body"/>
          </p:nvPr>
        </p:nvSpPr>
        <p:spPr>
          <a:xfrm>
            <a:off x="3048480" y="1224360"/>
            <a:ext cx="2903040" cy="1117800"/>
          </a:xfrm>
          <a:prstGeom prst="rect">
            <a:avLst/>
          </a:prstGeom>
        </p:spPr>
        <p:txBody>
          <a:bodyPr lIns="0" rIns="0" tIns="0" bIns="0"/>
          <a:p>
            <a:endParaRPr/>
          </a:p>
        </p:txBody>
      </p:sp>
      <p:sp>
        <p:nvSpPr>
          <p:cNvPr id="242" name="PlaceHolder 5"/>
          <p:cNvSpPr>
            <a:spLocks noGrp="1"/>
          </p:cNvSpPr>
          <p:nvPr>
            <p:ph type="body"/>
          </p:nvPr>
        </p:nvSpPr>
        <p:spPr>
          <a:xfrm>
            <a:off x="0" y="1224360"/>
            <a:ext cx="2903040" cy="111780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44" name="PlaceHolder 2"/>
          <p:cNvSpPr>
            <a:spLocks noGrp="1"/>
          </p:cNvSpPr>
          <p:nvPr>
            <p:ph type="body"/>
          </p:nvPr>
        </p:nvSpPr>
        <p:spPr>
          <a:xfrm>
            <a:off x="0" y="0"/>
            <a:ext cx="5949000" cy="2343600"/>
          </a:xfrm>
          <a:prstGeom prst="rect">
            <a:avLst/>
          </a:prstGeom>
        </p:spPr>
        <p:txBody>
          <a:bodyPr lIns="0" rIns="0" tIns="0" bIns="0"/>
          <a:p>
            <a:endParaRPr/>
          </a:p>
        </p:txBody>
      </p:sp>
      <p:sp>
        <p:nvSpPr>
          <p:cNvPr id="245" name="PlaceHolder 3"/>
          <p:cNvSpPr>
            <a:spLocks noGrp="1"/>
          </p:cNvSpPr>
          <p:nvPr>
            <p:ph type="body"/>
          </p:nvPr>
        </p:nvSpPr>
        <p:spPr>
          <a:xfrm>
            <a:off x="0" y="0"/>
            <a:ext cx="5949000" cy="2343600"/>
          </a:xfrm>
          <a:prstGeom prst="rect">
            <a:avLst/>
          </a:prstGeom>
        </p:spPr>
        <p:txBody>
          <a:bodyPr lIns="0" rIns="0" tIns="0" bIns="0"/>
          <a:p>
            <a:endParaRPr/>
          </a:p>
        </p:txBody>
      </p:sp>
      <p:pic>
        <p:nvPicPr>
          <p:cNvPr id="246" name="" descr=""/>
          <p:cNvPicPr/>
          <p:nvPr/>
        </p:nvPicPr>
        <p:blipFill>
          <a:blip r:embed="rId2"/>
          <a:stretch>
            <a:fillRect/>
          </a:stretch>
        </p:blipFill>
        <p:spPr>
          <a:xfrm>
            <a:off x="1505880" y="0"/>
            <a:ext cx="2936880" cy="2343600"/>
          </a:xfrm>
          <a:prstGeom prst="rect">
            <a:avLst/>
          </a:prstGeom>
          <a:ln>
            <a:noFill/>
          </a:ln>
        </p:spPr>
      </p:pic>
      <p:pic>
        <p:nvPicPr>
          <p:cNvPr id="247" name="" descr=""/>
          <p:cNvPicPr/>
          <p:nvPr/>
        </p:nvPicPr>
        <p:blipFill>
          <a:blip r:embed="rId3"/>
          <a:stretch>
            <a:fillRect/>
          </a:stretch>
        </p:blipFill>
        <p:spPr>
          <a:xfrm>
            <a:off x="1505880" y="0"/>
            <a:ext cx="2936880" cy="234360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54"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55" name="PlaceHolder 2"/>
          <p:cNvSpPr>
            <a:spLocks noGrp="1"/>
          </p:cNvSpPr>
          <p:nvPr>
            <p:ph type="subTitle"/>
          </p:nvPr>
        </p:nvSpPr>
        <p:spPr>
          <a:xfrm>
            <a:off x="0" y="0"/>
            <a:ext cx="5949000" cy="234396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57" name="PlaceHolder 2"/>
          <p:cNvSpPr>
            <a:spLocks noGrp="1"/>
          </p:cNvSpPr>
          <p:nvPr>
            <p:ph type="body"/>
          </p:nvPr>
        </p:nvSpPr>
        <p:spPr>
          <a:xfrm>
            <a:off x="0" y="0"/>
            <a:ext cx="5949000" cy="234360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59" name="PlaceHolder 2"/>
          <p:cNvSpPr>
            <a:spLocks noGrp="1"/>
          </p:cNvSpPr>
          <p:nvPr>
            <p:ph type="body"/>
          </p:nvPr>
        </p:nvSpPr>
        <p:spPr>
          <a:xfrm>
            <a:off x="0" y="0"/>
            <a:ext cx="2903040" cy="2343600"/>
          </a:xfrm>
          <a:prstGeom prst="rect">
            <a:avLst/>
          </a:prstGeom>
        </p:spPr>
        <p:txBody>
          <a:bodyPr lIns="0" rIns="0" tIns="0" bIns="0"/>
          <a:p>
            <a:endParaRPr/>
          </a:p>
        </p:txBody>
      </p:sp>
      <p:sp>
        <p:nvSpPr>
          <p:cNvPr id="260" name="PlaceHolder 3"/>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6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62" name="PlaceHolder 1"/>
          <p:cNvSpPr>
            <a:spLocks noGrp="1"/>
          </p:cNvSpPr>
          <p:nvPr>
            <p:ph type="subTitle"/>
          </p:nvPr>
        </p:nvSpPr>
        <p:spPr>
          <a:xfrm>
            <a:off x="1097280" y="5074920"/>
            <a:ext cx="10112760" cy="381492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64" name="PlaceHolder 2"/>
          <p:cNvSpPr>
            <a:spLocks noGrp="1"/>
          </p:cNvSpPr>
          <p:nvPr>
            <p:ph type="body"/>
          </p:nvPr>
        </p:nvSpPr>
        <p:spPr>
          <a:xfrm>
            <a:off x="0" y="0"/>
            <a:ext cx="2903040" cy="1117800"/>
          </a:xfrm>
          <a:prstGeom prst="rect">
            <a:avLst/>
          </a:prstGeom>
        </p:spPr>
        <p:txBody>
          <a:bodyPr lIns="0" rIns="0" tIns="0" bIns="0"/>
          <a:p>
            <a:endParaRPr/>
          </a:p>
        </p:txBody>
      </p:sp>
      <p:sp>
        <p:nvSpPr>
          <p:cNvPr id="265" name="PlaceHolder 3"/>
          <p:cNvSpPr>
            <a:spLocks noGrp="1"/>
          </p:cNvSpPr>
          <p:nvPr>
            <p:ph type="body"/>
          </p:nvPr>
        </p:nvSpPr>
        <p:spPr>
          <a:xfrm>
            <a:off x="0" y="1224360"/>
            <a:ext cx="2903040" cy="1117800"/>
          </a:xfrm>
          <a:prstGeom prst="rect">
            <a:avLst/>
          </a:prstGeom>
        </p:spPr>
        <p:txBody>
          <a:bodyPr lIns="0" rIns="0" tIns="0" bIns="0"/>
          <a:p>
            <a:endParaRPr/>
          </a:p>
        </p:txBody>
      </p:sp>
      <p:sp>
        <p:nvSpPr>
          <p:cNvPr id="266" name="PlaceHolder 4"/>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3" name="PlaceHolder 2"/>
          <p:cNvSpPr>
            <a:spLocks noGrp="1"/>
          </p:cNvSpPr>
          <p:nvPr>
            <p:ph type="body"/>
          </p:nvPr>
        </p:nvSpPr>
        <p:spPr>
          <a:xfrm>
            <a:off x="0" y="0"/>
            <a:ext cx="2903040" cy="2343600"/>
          </a:xfrm>
          <a:prstGeom prst="rect">
            <a:avLst/>
          </a:prstGeom>
        </p:spPr>
        <p:txBody>
          <a:bodyPr lIns="0" rIns="0" tIns="0" bIns="0"/>
          <a:p>
            <a:endParaRPr/>
          </a:p>
        </p:txBody>
      </p:sp>
      <p:sp>
        <p:nvSpPr>
          <p:cNvPr id="24" name="PlaceHolder 3"/>
          <p:cNvSpPr>
            <a:spLocks noGrp="1"/>
          </p:cNvSpPr>
          <p:nvPr>
            <p:ph type="body"/>
          </p:nvPr>
        </p:nvSpPr>
        <p:spPr>
          <a:xfrm>
            <a:off x="3048480" y="0"/>
            <a:ext cx="2903040" cy="1117800"/>
          </a:xfrm>
          <a:prstGeom prst="rect">
            <a:avLst/>
          </a:prstGeom>
        </p:spPr>
        <p:txBody>
          <a:bodyPr lIns="0" rIns="0" tIns="0" bIns="0"/>
          <a:p>
            <a:endParaRPr/>
          </a:p>
        </p:txBody>
      </p:sp>
      <p:sp>
        <p:nvSpPr>
          <p:cNvPr id="25" name="PlaceHolder 4"/>
          <p:cNvSpPr>
            <a:spLocks noGrp="1"/>
          </p:cNvSpPr>
          <p:nvPr>
            <p:ph type="body"/>
          </p:nvPr>
        </p:nvSpPr>
        <p:spPr>
          <a:xfrm>
            <a:off x="3048480" y="1224360"/>
            <a:ext cx="2903040" cy="111780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68" name="PlaceHolder 2"/>
          <p:cNvSpPr>
            <a:spLocks noGrp="1"/>
          </p:cNvSpPr>
          <p:nvPr>
            <p:ph type="body"/>
          </p:nvPr>
        </p:nvSpPr>
        <p:spPr>
          <a:xfrm>
            <a:off x="0" y="0"/>
            <a:ext cx="2903040" cy="2343600"/>
          </a:xfrm>
          <a:prstGeom prst="rect">
            <a:avLst/>
          </a:prstGeom>
        </p:spPr>
        <p:txBody>
          <a:bodyPr lIns="0" rIns="0" tIns="0" bIns="0"/>
          <a:p>
            <a:endParaRPr/>
          </a:p>
        </p:txBody>
      </p:sp>
      <p:sp>
        <p:nvSpPr>
          <p:cNvPr id="269" name="PlaceHolder 3"/>
          <p:cNvSpPr>
            <a:spLocks noGrp="1"/>
          </p:cNvSpPr>
          <p:nvPr>
            <p:ph type="body"/>
          </p:nvPr>
        </p:nvSpPr>
        <p:spPr>
          <a:xfrm>
            <a:off x="3048480" y="0"/>
            <a:ext cx="2903040" cy="1117800"/>
          </a:xfrm>
          <a:prstGeom prst="rect">
            <a:avLst/>
          </a:prstGeom>
        </p:spPr>
        <p:txBody>
          <a:bodyPr lIns="0" rIns="0" tIns="0" bIns="0"/>
          <a:p>
            <a:endParaRPr/>
          </a:p>
        </p:txBody>
      </p:sp>
      <p:sp>
        <p:nvSpPr>
          <p:cNvPr id="270" name="PlaceHolder 4"/>
          <p:cNvSpPr>
            <a:spLocks noGrp="1"/>
          </p:cNvSpPr>
          <p:nvPr>
            <p:ph type="body"/>
          </p:nvPr>
        </p:nvSpPr>
        <p:spPr>
          <a:xfrm>
            <a:off x="3048480" y="1224360"/>
            <a:ext cx="2903040" cy="111780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72" name="PlaceHolder 2"/>
          <p:cNvSpPr>
            <a:spLocks noGrp="1"/>
          </p:cNvSpPr>
          <p:nvPr>
            <p:ph type="body"/>
          </p:nvPr>
        </p:nvSpPr>
        <p:spPr>
          <a:xfrm>
            <a:off x="0" y="0"/>
            <a:ext cx="2903040" cy="1117800"/>
          </a:xfrm>
          <a:prstGeom prst="rect">
            <a:avLst/>
          </a:prstGeom>
        </p:spPr>
        <p:txBody>
          <a:bodyPr lIns="0" rIns="0" tIns="0" bIns="0"/>
          <a:p>
            <a:endParaRPr/>
          </a:p>
        </p:txBody>
      </p:sp>
      <p:sp>
        <p:nvSpPr>
          <p:cNvPr id="273" name="PlaceHolder 3"/>
          <p:cNvSpPr>
            <a:spLocks noGrp="1"/>
          </p:cNvSpPr>
          <p:nvPr>
            <p:ph type="body"/>
          </p:nvPr>
        </p:nvSpPr>
        <p:spPr>
          <a:xfrm>
            <a:off x="3048480" y="0"/>
            <a:ext cx="2903040" cy="1117800"/>
          </a:xfrm>
          <a:prstGeom prst="rect">
            <a:avLst/>
          </a:prstGeom>
        </p:spPr>
        <p:txBody>
          <a:bodyPr lIns="0" rIns="0" tIns="0" bIns="0"/>
          <a:p>
            <a:endParaRPr/>
          </a:p>
        </p:txBody>
      </p:sp>
      <p:sp>
        <p:nvSpPr>
          <p:cNvPr id="274" name="PlaceHolder 4"/>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76" name="PlaceHolder 2"/>
          <p:cNvSpPr>
            <a:spLocks noGrp="1"/>
          </p:cNvSpPr>
          <p:nvPr>
            <p:ph type="body"/>
          </p:nvPr>
        </p:nvSpPr>
        <p:spPr>
          <a:xfrm>
            <a:off x="0" y="0"/>
            <a:ext cx="5949000" cy="1117800"/>
          </a:xfrm>
          <a:prstGeom prst="rect">
            <a:avLst/>
          </a:prstGeom>
        </p:spPr>
        <p:txBody>
          <a:bodyPr lIns="0" rIns="0" tIns="0" bIns="0"/>
          <a:p>
            <a:endParaRPr/>
          </a:p>
        </p:txBody>
      </p:sp>
      <p:sp>
        <p:nvSpPr>
          <p:cNvPr id="277" name="PlaceHolder 3"/>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79" name="PlaceHolder 2"/>
          <p:cNvSpPr>
            <a:spLocks noGrp="1"/>
          </p:cNvSpPr>
          <p:nvPr>
            <p:ph type="body"/>
          </p:nvPr>
        </p:nvSpPr>
        <p:spPr>
          <a:xfrm>
            <a:off x="0" y="0"/>
            <a:ext cx="2903040" cy="1117800"/>
          </a:xfrm>
          <a:prstGeom prst="rect">
            <a:avLst/>
          </a:prstGeom>
        </p:spPr>
        <p:txBody>
          <a:bodyPr lIns="0" rIns="0" tIns="0" bIns="0"/>
          <a:p>
            <a:endParaRPr/>
          </a:p>
        </p:txBody>
      </p:sp>
      <p:sp>
        <p:nvSpPr>
          <p:cNvPr id="280" name="PlaceHolder 3"/>
          <p:cNvSpPr>
            <a:spLocks noGrp="1"/>
          </p:cNvSpPr>
          <p:nvPr>
            <p:ph type="body"/>
          </p:nvPr>
        </p:nvSpPr>
        <p:spPr>
          <a:xfrm>
            <a:off x="3048480" y="0"/>
            <a:ext cx="2903040" cy="1117800"/>
          </a:xfrm>
          <a:prstGeom prst="rect">
            <a:avLst/>
          </a:prstGeom>
        </p:spPr>
        <p:txBody>
          <a:bodyPr lIns="0" rIns="0" tIns="0" bIns="0"/>
          <a:p>
            <a:endParaRPr/>
          </a:p>
        </p:txBody>
      </p:sp>
      <p:sp>
        <p:nvSpPr>
          <p:cNvPr id="281" name="PlaceHolder 4"/>
          <p:cNvSpPr>
            <a:spLocks noGrp="1"/>
          </p:cNvSpPr>
          <p:nvPr>
            <p:ph type="body"/>
          </p:nvPr>
        </p:nvSpPr>
        <p:spPr>
          <a:xfrm>
            <a:off x="3048480" y="1224360"/>
            <a:ext cx="2903040" cy="1117800"/>
          </a:xfrm>
          <a:prstGeom prst="rect">
            <a:avLst/>
          </a:prstGeom>
        </p:spPr>
        <p:txBody>
          <a:bodyPr lIns="0" rIns="0" tIns="0" bIns="0"/>
          <a:p>
            <a:endParaRPr/>
          </a:p>
        </p:txBody>
      </p:sp>
      <p:sp>
        <p:nvSpPr>
          <p:cNvPr id="282" name="PlaceHolder 5"/>
          <p:cNvSpPr>
            <a:spLocks noGrp="1"/>
          </p:cNvSpPr>
          <p:nvPr>
            <p:ph type="body"/>
          </p:nvPr>
        </p:nvSpPr>
        <p:spPr>
          <a:xfrm>
            <a:off x="0" y="1224360"/>
            <a:ext cx="2903040" cy="111780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84" name="PlaceHolder 2"/>
          <p:cNvSpPr>
            <a:spLocks noGrp="1"/>
          </p:cNvSpPr>
          <p:nvPr>
            <p:ph type="body"/>
          </p:nvPr>
        </p:nvSpPr>
        <p:spPr>
          <a:xfrm>
            <a:off x="0" y="0"/>
            <a:ext cx="5949000" cy="2343600"/>
          </a:xfrm>
          <a:prstGeom prst="rect">
            <a:avLst/>
          </a:prstGeom>
        </p:spPr>
        <p:txBody>
          <a:bodyPr lIns="0" rIns="0" tIns="0" bIns="0"/>
          <a:p>
            <a:endParaRPr/>
          </a:p>
        </p:txBody>
      </p:sp>
      <p:sp>
        <p:nvSpPr>
          <p:cNvPr id="285" name="PlaceHolder 3"/>
          <p:cNvSpPr>
            <a:spLocks noGrp="1"/>
          </p:cNvSpPr>
          <p:nvPr>
            <p:ph type="body"/>
          </p:nvPr>
        </p:nvSpPr>
        <p:spPr>
          <a:xfrm>
            <a:off x="0" y="0"/>
            <a:ext cx="5949000" cy="2343600"/>
          </a:xfrm>
          <a:prstGeom prst="rect">
            <a:avLst/>
          </a:prstGeom>
        </p:spPr>
        <p:txBody>
          <a:bodyPr lIns="0" rIns="0" tIns="0" bIns="0"/>
          <a:p>
            <a:endParaRPr/>
          </a:p>
        </p:txBody>
      </p:sp>
      <p:pic>
        <p:nvPicPr>
          <p:cNvPr id="286" name="" descr=""/>
          <p:cNvPicPr/>
          <p:nvPr/>
        </p:nvPicPr>
        <p:blipFill>
          <a:blip r:embed="rId2"/>
          <a:stretch>
            <a:fillRect/>
          </a:stretch>
        </p:blipFill>
        <p:spPr>
          <a:xfrm>
            <a:off x="1505880" y="0"/>
            <a:ext cx="2936880" cy="2343600"/>
          </a:xfrm>
          <a:prstGeom prst="rect">
            <a:avLst/>
          </a:prstGeom>
          <a:ln>
            <a:noFill/>
          </a:ln>
        </p:spPr>
      </p:pic>
      <p:pic>
        <p:nvPicPr>
          <p:cNvPr id="287" name="" descr=""/>
          <p:cNvPicPr/>
          <p:nvPr/>
        </p:nvPicPr>
        <p:blipFill>
          <a:blip r:embed="rId3"/>
          <a:stretch>
            <a:fillRect/>
          </a:stretch>
        </p:blipFill>
        <p:spPr>
          <a:xfrm>
            <a:off x="1505880" y="0"/>
            <a:ext cx="2936880" cy="234360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98"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99" name="PlaceHolder 2"/>
          <p:cNvSpPr>
            <a:spLocks noGrp="1"/>
          </p:cNvSpPr>
          <p:nvPr>
            <p:ph type="subTitle"/>
          </p:nvPr>
        </p:nvSpPr>
        <p:spPr>
          <a:xfrm>
            <a:off x="0" y="0"/>
            <a:ext cx="5949000" cy="2343960"/>
          </a:xfrm>
          <a:prstGeom prst="rect">
            <a:avLst/>
          </a:prstGeom>
        </p:spPr>
        <p:txBody>
          <a:bodyPr lIns="0" rIns="0" tIns="0" bIns="0" anchor="ctr"/>
          <a:p>
            <a:pPr algn="ctr"/>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01" name="PlaceHolder 2"/>
          <p:cNvSpPr>
            <a:spLocks noGrp="1"/>
          </p:cNvSpPr>
          <p:nvPr>
            <p:ph type="body"/>
          </p:nvPr>
        </p:nvSpPr>
        <p:spPr>
          <a:xfrm>
            <a:off x="0" y="0"/>
            <a:ext cx="5949000" cy="2343600"/>
          </a:xfrm>
          <a:prstGeom prst="rect">
            <a:avLst/>
          </a:prstGeom>
        </p:spPr>
        <p:txBody>
          <a:bodyPr lIns="0" rIns="0" tIns="0" bIns="0"/>
          <a:p>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03" name="PlaceHolder 2"/>
          <p:cNvSpPr>
            <a:spLocks noGrp="1"/>
          </p:cNvSpPr>
          <p:nvPr>
            <p:ph type="body"/>
          </p:nvPr>
        </p:nvSpPr>
        <p:spPr>
          <a:xfrm>
            <a:off x="0" y="0"/>
            <a:ext cx="2903040" cy="2343600"/>
          </a:xfrm>
          <a:prstGeom prst="rect">
            <a:avLst/>
          </a:prstGeom>
        </p:spPr>
        <p:txBody>
          <a:bodyPr lIns="0" rIns="0" tIns="0" bIns="0"/>
          <a:p>
            <a:endParaRPr/>
          </a:p>
        </p:txBody>
      </p:sp>
      <p:sp>
        <p:nvSpPr>
          <p:cNvPr id="304" name="PlaceHolder 3"/>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0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27" name="PlaceHolder 2"/>
          <p:cNvSpPr>
            <a:spLocks noGrp="1"/>
          </p:cNvSpPr>
          <p:nvPr>
            <p:ph type="body"/>
          </p:nvPr>
        </p:nvSpPr>
        <p:spPr>
          <a:xfrm>
            <a:off x="0" y="0"/>
            <a:ext cx="2903040" cy="1117800"/>
          </a:xfrm>
          <a:prstGeom prst="rect">
            <a:avLst/>
          </a:prstGeom>
        </p:spPr>
        <p:txBody>
          <a:bodyPr lIns="0" rIns="0" tIns="0" bIns="0"/>
          <a:p>
            <a:endParaRPr/>
          </a:p>
        </p:txBody>
      </p:sp>
      <p:sp>
        <p:nvSpPr>
          <p:cNvPr id="28" name="PlaceHolder 3"/>
          <p:cNvSpPr>
            <a:spLocks noGrp="1"/>
          </p:cNvSpPr>
          <p:nvPr>
            <p:ph type="body"/>
          </p:nvPr>
        </p:nvSpPr>
        <p:spPr>
          <a:xfrm>
            <a:off x="3048480" y="0"/>
            <a:ext cx="2903040" cy="1117800"/>
          </a:xfrm>
          <a:prstGeom prst="rect">
            <a:avLst/>
          </a:prstGeom>
        </p:spPr>
        <p:txBody>
          <a:bodyPr lIns="0" rIns="0" tIns="0" bIns="0"/>
          <a:p>
            <a:endParaRPr/>
          </a:p>
        </p:txBody>
      </p:sp>
      <p:sp>
        <p:nvSpPr>
          <p:cNvPr id="29" name="PlaceHolder 4"/>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06" name="PlaceHolder 1"/>
          <p:cNvSpPr>
            <a:spLocks noGrp="1"/>
          </p:cNvSpPr>
          <p:nvPr>
            <p:ph type="subTitle"/>
          </p:nvPr>
        </p:nvSpPr>
        <p:spPr>
          <a:xfrm>
            <a:off x="1097280" y="5074920"/>
            <a:ext cx="10112760" cy="3814920"/>
          </a:xfrm>
          <a:prstGeom prst="rect">
            <a:avLst/>
          </a:prstGeom>
        </p:spPr>
        <p:txBody>
          <a:bodyPr lIns="0" rIns="0" tIns="0" bIns="0" anchor="ctr"/>
          <a:p>
            <a:pPr algn="ctr"/>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08" name="PlaceHolder 2"/>
          <p:cNvSpPr>
            <a:spLocks noGrp="1"/>
          </p:cNvSpPr>
          <p:nvPr>
            <p:ph type="body"/>
          </p:nvPr>
        </p:nvSpPr>
        <p:spPr>
          <a:xfrm>
            <a:off x="0" y="0"/>
            <a:ext cx="2903040" cy="1117800"/>
          </a:xfrm>
          <a:prstGeom prst="rect">
            <a:avLst/>
          </a:prstGeom>
        </p:spPr>
        <p:txBody>
          <a:bodyPr lIns="0" rIns="0" tIns="0" bIns="0"/>
          <a:p>
            <a:endParaRPr/>
          </a:p>
        </p:txBody>
      </p:sp>
      <p:sp>
        <p:nvSpPr>
          <p:cNvPr id="309" name="PlaceHolder 3"/>
          <p:cNvSpPr>
            <a:spLocks noGrp="1"/>
          </p:cNvSpPr>
          <p:nvPr>
            <p:ph type="body"/>
          </p:nvPr>
        </p:nvSpPr>
        <p:spPr>
          <a:xfrm>
            <a:off x="0" y="1224360"/>
            <a:ext cx="2903040" cy="1117800"/>
          </a:xfrm>
          <a:prstGeom prst="rect">
            <a:avLst/>
          </a:prstGeom>
        </p:spPr>
        <p:txBody>
          <a:bodyPr lIns="0" rIns="0" tIns="0" bIns="0"/>
          <a:p>
            <a:endParaRPr/>
          </a:p>
        </p:txBody>
      </p:sp>
      <p:sp>
        <p:nvSpPr>
          <p:cNvPr id="310" name="PlaceHolder 4"/>
          <p:cNvSpPr>
            <a:spLocks noGrp="1"/>
          </p:cNvSpPr>
          <p:nvPr>
            <p:ph type="body"/>
          </p:nvPr>
        </p:nvSpPr>
        <p:spPr>
          <a:xfrm>
            <a:off x="3048480" y="0"/>
            <a:ext cx="2903040" cy="2343600"/>
          </a:xfrm>
          <a:prstGeom prst="rect">
            <a:avLst/>
          </a:prstGeom>
        </p:spPr>
        <p:txBody>
          <a:bodyPr lIns="0" rIns="0" tIns="0" bIns="0"/>
          <a:p>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12" name="PlaceHolder 2"/>
          <p:cNvSpPr>
            <a:spLocks noGrp="1"/>
          </p:cNvSpPr>
          <p:nvPr>
            <p:ph type="body"/>
          </p:nvPr>
        </p:nvSpPr>
        <p:spPr>
          <a:xfrm>
            <a:off x="0" y="0"/>
            <a:ext cx="2903040" cy="2343600"/>
          </a:xfrm>
          <a:prstGeom prst="rect">
            <a:avLst/>
          </a:prstGeom>
        </p:spPr>
        <p:txBody>
          <a:bodyPr lIns="0" rIns="0" tIns="0" bIns="0"/>
          <a:p>
            <a:endParaRPr/>
          </a:p>
        </p:txBody>
      </p:sp>
      <p:sp>
        <p:nvSpPr>
          <p:cNvPr id="313" name="PlaceHolder 3"/>
          <p:cNvSpPr>
            <a:spLocks noGrp="1"/>
          </p:cNvSpPr>
          <p:nvPr>
            <p:ph type="body"/>
          </p:nvPr>
        </p:nvSpPr>
        <p:spPr>
          <a:xfrm>
            <a:off x="3048480" y="0"/>
            <a:ext cx="2903040" cy="1117800"/>
          </a:xfrm>
          <a:prstGeom prst="rect">
            <a:avLst/>
          </a:prstGeom>
        </p:spPr>
        <p:txBody>
          <a:bodyPr lIns="0" rIns="0" tIns="0" bIns="0"/>
          <a:p>
            <a:endParaRPr/>
          </a:p>
        </p:txBody>
      </p:sp>
      <p:sp>
        <p:nvSpPr>
          <p:cNvPr id="314" name="PlaceHolder 4"/>
          <p:cNvSpPr>
            <a:spLocks noGrp="1"/>
          </p:cNvSpPr>
          <p:nvPr>
            <p:ph type="body"/>
          </p:nvPr>
        </p:nvSpPr>
        <p:spPr>
          <a:xfrm>
            <a:off x="3048480" y="1224360"/>
            <a:ext cx="2903040" cy="1117800"/>
          </a:xfrm>
          <a:prstGeom prst="rect">
            <a:avLst/>
          </a:prstGeom>
        </p:spPr>
        <p:txBody>
          <a:bodyPr lIns="0" rIns="0" tIns="0" bIns="0"/>
          <a:p>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16" name="PlaceHolder 2"/>
          <p:cNvSpPr>
            <a:spLocks noGrp="1"/>
          </p:cNvSpPr>
          <p:nvPr>
            <p:ph type="body"/>
          </p:nvPr>
        </p:nvSpPr>
        <p:spPr>
          <a:xfrm>
            <a:off x="0" y="0"/>
            <a:ext cx="2903040" cy="1117800"/>
          </a:xfrm>
          <a:prstGeom prst="rect">
            <a:avLst/>
          </a:prstGeom>
        </p:spPr>
        <p:txBody>
          <a:bodyPr lIns="0" rIns="0" tIns="0" bIns="0"/>
          <a:p>
            <a:endParaRPr/>
          </a:p>
        </p:txBody>
      </p:sp>
      <p:sp>
        <p:nvSpPr>
          <p:cNvPr id="317" name="PlaceHolder 3"/>
          <p:cNvSpPr>
            <a:spLocks noGrp="1"/>
          </p:cNvSpPr>
          <p:nvPr>
            <p:ph type="body"/>
          </p:nvPr>
        </p:nvSpPr>
        <p:spPr>
          <a:xfrm>
            <a:off x="3048480" y="0"/>
            <a:ext cx="2903040" cy="1117800"/>
          </a:xfrm>
          <a:prstGeom prst="rect">
            <a:avLst/>
          </a:prstGeom>
        </p:spPr>
        <p:txBody>
          <a:bodyPr lIns="0" rIns="0" tIns="0" bIns="0"/>
          <a:p>
            <a:endParaRPr/>
          </a:p>
        </p:txBody>
      </p:sp>
      <p:sp>
        <p:nvSpPr>
          <p:cNvPr id="318" name="PlaceHolder 4"/>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20" name="PlaceHolder 2"/>
          <p:cNvSpPr>
            <a:spLocks noGrp="1"/>
          </p:cNvSpPr>
          <p:nvPr>
            <p:ph type="body"/>
          </p:nvPr>
        </p:nvSpPr>
        <p:spPr>
          <a:xfrm>
            <a:off x="0" y="0"/>
            <a:ext cx="5949000" cy="1117800"/>
          </a:xfrm>
          <a:prstGeom prst="rect">
            <a:avLst/>
          </a:prstGeom>
        </p:spPr>
        <p:txBody>
          <a:bodyPr lIns="0" rIns="0" tIns="0" bIns="0"/>
          <a:p>
            <a:endParaRPr/>
          </a:p>
        </p:txBody>
      </p:sp>
      <p:sp>
        <p:nvSpPr>
          <p:cNvPr id="321" name="PlaceHolder 3"/>
          <p:cNvSpPr>
            <a:spLocks noGrp="1"/>
          </p:cNvSpPr>
          <p:nvPr>
            <p:ph type="body"/>
          </p:nvPr>
        </p:nvSpPr>
        <p:spPr>
          <a:xfrm>
            <a:off x="0" y="1224360"/>
            <a:ext cx="5949000" cy="1117800"/>
          </a:xfrm>
          <a:prstGeom prst="rect">
            <a:avLst/>
          </a:prstGeom>
        </p:spPr>
        <p:txBody>
          <a:bodyPr lIns="0" rIns="0" tIns="0" bIns="0"/>
          <a:p>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23" name="PlaceHolder 2"/>
          <p:cNvSpPr>
            <a:spLocks noGrp="1"/>
          </p:cNvSpPr>
          <p:nvPr>
            <p:ph type="body"/>
          </p:nvPr>
        </p:nvSpPr>
        <p:spPr>
          <a:xfrm>
            <a:off x="0" y="0"/>
            <a:ext cx="2903040" cy="1117800"/>
          </a:xfrm>
          <a:prstGeom prst="rect">
            <a:avLst/>
          </a:prstGeom>
        </p:spPr>
        <p:txBody>
          <a:bodyPr lIns="0" rIns="0" tIns="0" bIns="0"/>
          <a:p>
            <a:endParaRPr/>
          </a:p>
        </p:txBody>
      </p:sp>
      <p:sp>
        <p:nvSpPr>
          <p:cNvPr id="324" name="PlaceHolder 3"/>
          <p:cNvSpPr>
            <a:spLocks noGrp="1"/>
          </p:cNvSpPr>
          <p:nvPr>
            <p:ph type="body"/>
          </p:nvPr>
        </p:nvSpPr>
        <p:spPr>
          <a:xfrm>
            <a:off x="3048480" y="0"/>
            <a:ext cx="2903040" cy="1117800"/>
          </a:xfrm>
          <a:prstGeom prst="rect">
            <a:avLst/>
          </a:prstGeom>
        </p:spPr>
        <p:txBody>
          <a:bodyPr lIns="0" rIns="0" tIns="0" bIns="0"/>
          <a:p>
            <a:endParaRPr/>
          </a:p>
        </p:txBody>
      </p:sp>
      <p:sp>
        <p:nvSpPr>
          <p:cNvPr id="325" name="PlaceHolder 4"/>
          <p:cNvSpPr>
            <a:spLocks noGrp="1"/>
          </p:cNvSpPr>
          <p:nvPr>
            <p:ph type="body"/>
          </p:nvPr>
        </p:nvSpPr>
        <p:spPr>
          <a:xfrm>
            <a:off x="3048480" y="1224360"/>
            <a:ext cx="2903040" cy="1117800"/>
          </a:xfrm>
          <a:prstGeom prst="rect">
            <a:avLst/>
          </a:prstGeom>
        </p:spPr>
        <p:txBody>
          <a:bodyPr lIns="0" rIns="0" tIns="0" bIns="0"/>
          <a:p>
            <a:endParaRPr/>
          </a:p>
        </p:txBody>
      </p:sp>
      <p:sp>
        <p:nvSpPr>
          <p:cNvPr id="326" name="PlaceHolder 5"/>
          <p:cNvSpPr>
            <a:spLocks noGrp="1"/>
          </p:cNvSpPr>
          <p:nvPr>
            <p:ph type="body"/>
          </p:nvPr>
        </p:nvSpPr>
        <p:spPr>
          <a:xfrm>
            <a:off x="0" y="1224360"/>
            <a:ext cx="2903040" cy="1117800"/>
          </a:xfrm>
          <a:prstGeom prst="rect">
            <a:avLst/>
          </a:prstGeom>
        </p:spPr>
        <p:txBody>
          <a:bodyPr lIns="0" rIns="0" tIns="0" bIns="0"/>
          <a:p>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28" name="PlaceHolder 2"/>
          <p:cNvSpPr>
            <a:spLocks noGrp="1"/>
          </p:cNvSpPr>
          <p:nvPr>
            <p:ph type="body"/>
          </p:nvPr>
        </p:nvSpPr>
        <p:spPr>
          <a:xfrm>
            <a:off x="0" y="0"/>
            <a:ext cx="5949000" cy="2343600"/>
          </a:xfrm>
          <a:prstGeom prst="rect">
            <a:avLst/>
          </a:prstGeom>
        </p:spPr>
        <p:txBody>
          <a:bodyPr lIns="0" rIns="0" tIns="0" bIns="0"/>
          <a:p>
            <a:endParaRPr/>
          </a:p>
        </p:txBody>
      </p:sp>
      <p:sp>
        <p:nvSpPr>
          <p:cNvPr id="329" name="PlaceHolder 3"/>
          <p:cNvSpPr>
            <a:spLocks noGrp="1"/>
          </p:cNvSpPr>
          <p:nvPr>
            <p:ph type="body"/>
          </p:nvPr>
        </p:nvSpPr>
        <p:spPr>
          <a:xfrm>
            <a:off x="0" y="0"/>
            <a:ext cx="5949000" cy="2343600"/>
          </a:xfrm>
          <a:prstGeom prst="rect">
            <a:avLst/>
          </a:prstGeom>
        </p:spPr>
        <p:txBody>
          <a:bodyPr lIns="0" rIns="0" tIns="0" bIns="0"/>
          <a:p>
            <a:endParaRPr/>
          </a:p>
        </p:txBody>
      </p:sp>
      <p:pic>
        <p:nvPicPr>
          <p:cNvPr id="330" name="" descr=""/>
          <p:cNvPicPr/>
          <p:nvPr/>
        </p:nvPicPr>
        <p:blipFill>
          <a:blip r:embed="rId2"/>
          <a:stretch>
            <a:fillRect/>
          </a:stretch>
        </p:blipFill>
        <p:spPr>
          <a:xfrm>
            <a:off x="1505880" y="0"/>
            <a:ext cx="2936880" cy="2343600"/>
          </a:xfrm>
          <a:prstGeom prst="rect">
            <a:avLst/>
          </a:prstGeom>
          <a:ln>
            <a:noFill/>
          </a:ln>
        </p:spPr>
      </p:pic>
      <p:pic>
        <p:nvPicPr>
          <p:cNvPr id="331" name="" descr=""/>
          <p:cNvPicPr/>
          <p:nvPr/>
        </p:nvPicPr>
        <p:blipFill>
          <a:blip r:embed="rId3"/>
          <a:stretch>
            <a:fillRect/>
          </a:stretch>
        </p:blipFill>
        <p:spPr>
          <a:xfrm>
            <a:off x="1505880" y="0"/>
            <a:ext cx="2936880" cy="2343600"/>
          </a:xfrm>
          <a:prstGeom prst="rect">
            <a:avLst/>
          </a:prstGeom>
          <a:ln>
            <a:noFill/>
          </a:ln>
        </p:spPr>
      </p:pic>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41"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42" name="PlaceHolder 2"/>
          <p:cNvSpPr>
            <a:spLocks noGrp="1"/>
          </p:cNvSpPr>
          <p:nvPr>
            <p:ph type="subTitle"/>
          </p:nvPr>
        </p:nvSpPr>
        <p:spPr>
          <a:xfrm>
            <a:off x="0" y="0"/>
            <a:ext cx="5949000" cy="2343960"/>
          </a:xfrm>
          <a:prstGeom prst="rect">
            <a:avLst/>
          </a:prstGeom>
        </p:spPr>
        <p:txBody>
          <a:bodyPr lIns="0" rIns="0" tIns="0" bIns="0" anchor="ctr"/>
          <a:p>
            <a:pPr algn="ctr"/>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1097280" y="5074920"/>
            <a:ext cx="10112760" cy="822960"/>
          </a:xfrm>
          <a:prstGeom prst="rect">
            <a:avLst/>
          </a:prstGeom>
        </p:spPr>
        <p:txBody>
          <a:bodyPr lIns="0" rIns="0" tIns="0" bIns="0" anchor="ctr"/>
          <a:p>
            <a:pPr algn="ctr"/>
            <a:endParaRPr/>
          </a:p>
        </p:txBody>
      </p:sp>
      <p:sp>
        <p:nvSpPr>
          <p:cNvPr id="344" name="PlaceHolder 2"/>
          <p:cNvSpPr>
            <a:spLocks noGrp="1"/>
          </p:cNvSpPr>
          <p:nvPr>
            <p:ph type="body"/>
          </p:nvPr>
        </p:nvSpPr>
        <p:spPr>
          <a:xfrm>
            <a:off x="0" y="0"/>
            <a:ext cx="5949000" cy="234360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8.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3.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9.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2.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5.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0" name="CustomShape 1"/>
          <p:cNvSpPr/>
          <p:nvPr/>
        </p:nvSpPr>
        <p:spPr>
          <a:xfrm>
            <a:off x="0" y="6400800"/>
            <a:ext cx="12191400" cy="456480"/>
          </a:xfrm>
          <a:prstGeom prst="rect">
            <a:avLst/>
          </a:prstGeom>
          <a:solidFill>
            <a:srgbClr val="497389"/>
          </a:solidFill>
          <a:ln>
            <a:noFill/>
          </a:ln>
        </p:spPr>
      </p:sp>
      <p:sp>
        <p:nvSpPr>
          <p:cNvPr id="1" name="CustomShape 2"/>
          <p:cNvSpPr/>
          <p:nvPr/>
        </p:nvSpPr>
        <p:spPr>
          <a:xfrm>
            <a:off x="0" y="6334200"/>
            <a:ext cx="12191400" cy="65880"/>
          </a:xfrm>
          <a:prstGeom prst="rect">
            <a:avLst/>
          </a:prstGeom>
          <a:solidFill>
            <a:srgbClr val="6997af"/>
          </a:solidFill>
          <a:ln>
            <a:noFill/>
          </a:ln>
        </p:spPr>
      </p:sp>
      <p:sp>
        <p:nvSpPr>
          <p:cNvPr id="2" name="Line 3"/>
          <p:cNvSpPr/>
          <p:nvPr/>
        </p:nvSpPr>
        <p:spPr>
          <a:xfrm>
            <a:off x="1193400" y="1737720"/>
            <a:ext cx="9966960" cy="0"/>
          </a:xfrm>
          <a:prstGeom prst="line">
            <a:avLst/>
          </a:prstGeom>
          <a:ln w="6480">
            <a:solidFill>
              <a:srgbClr val="808080"/>
            </a:solidFill>
            <a:round/>
          </a:ln>
        </p:spPr>
      </p:sp>
      <p:pic>
        <p:nvPicPr>
          <p:cNvPr id="3" name="Picture 6" descr=""/>
          <p:cNvPicPr/>
          <p:nvPr/>
        </p:nvPicPr>
        <p:blipFill>
          <a:blip r:embed="rId2"/>
          <a:stretch>
            <a:fillRect/>
          </a:stretch>
        </p:blipFill>
        <p:spPr>
          <a:xfrm>
            <a:off x="8912520" y="286560"/>
            <a:ext cx="2240280" cy="397800"/>
          </a:xfrm>
          <a:prstGeom prst="rect">
            <a:avLst/>
          </a:prstGeom>
          <a:ln>
            <a:noFill/>
          </a:ln>
        </p:spPr>
      </p:pic>
      <p:sp>
        <p:nvSpPr>
          <p:cNvPr id="4" name="CustomShape 4"/>
          <p:cNvSpPr/>
          <p:nvPr/>
        </p:nvSpPr>
        <p:spPr>
          <a:xfrm>
            <a:off x="3240" y="6400800"/>
            <a:ext cx="12188160" cy="456480"/>
          </a:xfrm>
          <a:prstGeom prst="rect">
            <a:avLst/>
          </a:prstGeom>
          <a:solidFill>
            <a:srgbClr val="497389"/>
          </a:solidFill>
          <a:ln>
            <a:noFill/>
          </a:ln>
        </p:spPr>
      </p:sp>
      <p:sp>
        <p:nvSpPr>
          <p:cNvPr id="5" name="CustomShape 5"/>
          <p:cNvSpPr/>
          <p:nvPr/>
        </p:nvSpPr>
        <p:spPr>
          <a:xfrm>
            <a:off x="0" y="6334200"/>
            <a:ext cx="12188160" cy="63360"/>
          </a:xfrm>
          <a:prstGeom prst="rect">
            <a:avLst/>
          </a:prstGeom>
          <a:solidFill>
            <a:srgbClr val="6997af"/>
          </a:solidFill>
          <a:ln>
            <a:noFill/>
          </a:ln>
        </p:spPr>
      </p:sp>
      <p:sp>
        <p:nvSpPr>
          <p:cNvPr id="6" name="Line 6"/>
          <p:cNvSpPr/>
          <p:nvPr/>
        </p:nvSpPr>
        <p:spPr>
          <a:xfrm>
            <a:off x="1207440" y="4343400"/>
            <a:ext cx="9875520" cy="0"/>
          </a:xfrm>
          <a:prstGeom prst="line">
            <a:avLst/>
          </a:prstGeom>
          <a:ln w="6480">
            <a:solidFill>
              <a:srgbClr val="808080"/>
            </a:solidFill>
            <a:round/>
          </a:ln>
        </p:spPr>
      </p:sp>
      <p:sp>
        <p:nvSpPr>
          <p:cNvPr id="7" name="PlaceHolder 7"/>
          <p:cNvSpPr>
            <a:spLocks noGrp="1"/>
          </p:cNvSpPr>
          <p:nvPr>
            <p:ph type="title"/>
          </p:nvPr>
        </p:nvSpPr>
        <p:spPr>
          <a:xfrm>
            <a:off x="1097280" y="5074920"/>
            <a:ext cx="10112760" cy="822600"/>
          </a:xfrm>
          <a:prstGeom prst="rect">
            <a:avLst/>
          </a:prstGeom>
        </p:spPr>
        <p:txBody>
          <a:bodyPr lIns="0" rIns="0" tIns="0" bIns="0" anchor="ctr"/>
          <a:p>
            <a:r>
              <a:rPr lang="en-US">
                <a:latin typeface="Arial"/>
              </a:rPr>
              <a:t>Click to edit the title text format</a:t>
            </a:r>
            <a:endParaRPr/>
          </a:p>
        </p:txBody>
      </p:sp>
      <p:sp>
        <p:nvSpPr>
          <p:cNvPr id="8" name="PlaceHolder 8"/>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375" name="CustomShape 1"/>
          <p:cNvSpPr/>
          <p:nvPr/>
        </p:nvSpPr>
        <p:spPr>
          <a:xfrm>
            <a:off x="0" y="6400800"/>
            <a:ext cx="12191400" cy="456480"/>
          </a:xfrm>
          <a:prstGeom prst="rect">
            <a:avLst/>
          </a:prstGeom>
          <a:solidFill>
            <a:srgbClr val="497389"/>
          </a:solidFill>
          <a:ln>
            <a:noFill/>
          </a:ln>
        </p:spPr>
      </p:sp>
      <p:sp>
        <p:nvSpPr>
          <p:cNvPr id="376" name="CustomShape 2"/>
          <p:cNvSpPr/>
          <p:nvPr/>
        </p:nvSpPr>
        <p:spPr>
          <a:xfrm>
            <a:off x="0" y="6334200"/>
            <a:ext cx="12191400" cy="65880"/>
          </a:xfrm>
          <a:prstGeom prst="rect">
            <a:avLst/>
          </a:prstGeom>
          <a:solidFill>
            <a:srgbClr val="6997af"/>
          </a:solidFill>
          <a:ln>
            <a:noFill/>
          </a:ln>
        </p:spPr>
      </p:sp>
      <p:sp>
        <p:nvSpPr>
          <p:cNvPr id="377" name="Line 3"/>
          <p:cNvSpPr/>
          <p:nvPr/>
        </p:nvSpPr>
        <p:spPr>
          <a:xfrm>
            <a:off x="1193400" y="1737720"/>
            <a:ext cx="9966960" cy="0"/>
          </a:xfrm>
          <a:prstGeom prst="line">
            <a:avLst/>
          </a:prstGeom>
          <a:ln w="6480">
            <a:solidFill>
              <a:srgbClr val="808080"/>
            </a:solidFill>
            <a:round/>
          </a:ln>
        </p:spPr>
      </p:sp>
      <p:pic>
        <p:nvPicPr>
          <p:cNvPr id="378" name="Picture 6" descr=""/>
          <p:cNvPicPr/>
          <p:nvPr/>
        </p:nvPicPr>
        <p:blipFill>
          <a:blip r:embed="rId2"/>
          <a:stretch>
            <a:fillRect/>
          </a:stretch>
        </p:blipFill>
        <p:spPr>
          <a:xfrm>
            <a:off x="8912520" y="286560"/>
            <a:ext cx="2240280" cy="397800"/>
          </a:xfrm>
          <a:prstGeom prst="rect">
            <a:avLst/>
          </a:prstGeom>
          <a:ln>
            <a:noFill/>
          </a:ln>
        </p:spPr>
      </p:pic>
      <p:sp>
        <p:nvSpPr>
          <p:cNvPr id="379" name="CustomShape 4"/>
          <p:cNvSpPr/>
          <p:nvPr/>
        </p:nvSpPr>
        <p:spPr>
          <a:xfrm>
            <a:off x="0" y="4952880"/>
            <a:ext cx="12188160" cy="1904400"/>
          </a:xfrm>
          <a:prstGeom prst="rect">
            <a:avLst/>
          </a:prstGeom>
          <a:solidFill>
            <a:srgbClr val="497389"/>
          </a:solidFill>
          <a:ln>
            <a:noFill/>
          </a:ln>
        </p:spPr>
      </p:sp>
      <p:sp>
        <p:nvSpPr>
          <p:cNvPr id="380" name="CustomShape 5"/>
          <p:cNvSpPr/>
          <p:nvPr/>
        </p:nvSpPr>
        <p:spPr>
          <a:xfrm>
            <a:off x="0" y="4915080"/>
            <a:ext cx="12188160" cy="63360"/>
          </a:xfrm>
          <a:prstGeom prst="rect">
            <a:avLst/>
          </a:prstGeom>
          <a:solidFill>
            <a:srgbClr val="6997af"/>
          </a:solidFill>
          <a:ln>
            <a:noFill/>
          </a:ln>
        </p:spPr>
      </p:sp>
      <p:sp>
        <p:nvSpPr>
          <p:cNvPr id="381" name="PlaceHolder 6"/>
          <p:cNvSpPr>
            <a:spLocks noGrp="1"/>
          </p:cNvSpPr>
          <p:nvPr>
            <p:ph type="title"/>
          </p:nvPr>
        </p:nvSpPr>
        <p:spPr>
          <a:xfrm>
            <a:off x="1097280" y="5074920"/>
            <a:ext cx="10112760" cy="822600"/>
          </a:xfrm>
          <a:prstGeom prst="rect">
            <a:avLst/>
          </a:prstGeom>
        </p:spPr>
        <p:txBody>
          <a:bodyPr lIns="0" rIns="0" tIns="0" bIns="0" anchor="ctr"/>
          <a:p>
            <a:r>
              <a:rPr lang="en-US">
                <a:latin typeface="Arial"/>
              </a:rPr>
              <a:t>Click to edit the title text format</a:t>
            </a:r>
            <a:endParaRPr/>
          </a:p>
        </p:txBody>
      </p:sp>
      <p:sp>
        <p:nvSpPr>
          <p:cNvPr id="382" name="PlaceHolder 7"/>
          <p:cNvSpPr>
            <a:spLocks noGrp="1"/>
          </p:cNvSpPr>
          <p:nvPr>
            <p:ph type="body"/>
          </p:nvPr>
        </p:nvSpPr>
        <p:spPr>
          <a:xfrm>
            <a:off x="0" y="0"/>
            <a:ext cx="5949000" cy="234360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383" name="PlaceHolder 8"/>
          <p:cNvSpPr>
            <a:spLocks noGrp="1"/>
          </p:cNvSpPr>
          <p:nvPr>
            <p:ph type="body"/>
          </p:nvPr>
        </p:nvSpPr>
        <p:spPr>
          <a:xfrm>
            <a:off x="6247080" y="0"/>
            <a:ext cx="5949000" cy="234360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384" name="PlaceHolder 9"/>
          <p:cNvSpPr>
            <a:spLocks noGrp="1"/>
          </p:cNvSpPr>
          <p:nvPr>
            <p:ph type="body"/>
          </p:nvPr>
        </p:nvSpPr>
        <p:spPr>
          <a:xfrm>
            <a:off x="6247080" y="2566800"/>
            <a:ext cx="5949000" cy="234360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385" name="PlaceHolder 10"/>
          <p:cNvSpPr>
            <a:spLocks noGrp="1"/>
          </p:cNvSpPr>
          <p:nvPr>
            <p:ph type="body"/>
          </p:nvPr>
        </p:nvSpPr>
        <p:spPr>
          <a:xfrm>
            <a:off x="0" y="2566800"/>
            <a:ext cx="5949000" cy="234360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20" name="CustomShape 1"/>
          <p:cNvSpPr/>
          <p:nvPr/>
        </p:nvSpPr>
        <p:spPr>
          <a:xfrm>
            <a:off x="0" y="6400800"/>
            <a:ext cx="12191400" cy="456480"/>
          </a:xfrm>
          <a:prstGeom prst="rect">
            <a:avLst/>
          </a:prstGeom>
          <a:solidFill>
            <a:srgbClr val="497389"/>
          </a:solidFill>
          <a:ln>
            <a:noFill/>
          </a:ln>
        </p:spPr>
      </p:sp>
      <p:sp>
        <p:nvSpPr>
          <p:cNvPr id="421" name="CustomShape 2"/>
          <p:cNvSpPr/>
          <p:nvPr/>
        </p:nvSpPr>
        <p:spPr>
          <a:xfrm>
            <a:off x="0" y="6334200"/>
            <a:ext cx="12191400" cy="65880"/>
          </a:xfrm>
          <a:prstGeom prst="rect">
            <a:avLst/>
          </a:prstGeom>
          <a:solidFill>
            <a:srgbClr val="6997af"/>
          </a:solidFill>
          <a:ln>
            <a:noFill/>
          </a:ln>
        </p:spPr>
      </p:sp>
      <p:sp>
        <p:nvSpPr>
          <p:cNvPr id="422" name="Line 3"/>
          <p:cNvSpPr/>
          <p:nvPr/>
        </p:nvSpPr>
        <p:spPr>
          <a:xfrm>
            <a:off x="1193400" y="1737720"/>
            <a:ext cx="9966960" cy="0"/>
          </a:xfrm>
          <a:prstGeom prst="line">
            <a:avLst/>
          </a:prstGeom>
          <a:ln w="6480">
            <a:solidFill>
              <a:srgbClr val="808080"/>
            </a:solidFill>
            <a:round/>
          </a:ln>
        </p:spPr>
      </p:sp>
      <p:pic>
        <p:nvPicPr>
          <p:cNvPr id="423" name="Picture 6" descr=""/>
          <p:cNvPicPr/>
          <p:nvPr/>
        </p:nvPicPr>
        <p:blipFill>
          <a:blip r:embed="rId2"/>
          <a:stretch>
            <a:fillRect/>
          </a:stretch>
        </p:blipFill>
        <p:spPr>
          <a:xfrm>
            <a:off x="8912520" y="286560"/>
            <a:ext cx="2240280" cy="397800"/>
          </a:xfrm>
          <a:prstGeom prst="rect">
            <a:avLst/>
          </a:prstGeom>
          <a:ln>
            <a:noFill/>
          </a:ln>
        </p:spPr>
      </p:pic>
      <p:sp>
        <p:nvSpPr>
          <p:cNvPr id="424" name="CustomShape 4"/>
          <p:cNvSpPr/>
          <p:nvPr/>
        </p:nvSpPr>
        <p:spPr>
          <a:xfrm>
            <a:off x="0" y="4952880"/>
            <a:ext cx="12188160" cy="1904400"/>
          </a:xfrm>
          <a:prstGeom prst="rect">
            <a:avLst/>
          </a:prstGeom>
          <a:solidFill>
            <a:srgbClr val="497389"/>
          </a:solidFill>
          <a:ln>
            <a:noFill/>
          </a:ln>
        </p:spPr>
      </p:sp>
      <p:sp>
        <p:nvSpPr>
          <p:cNvPr id="425" name="CustomShape 5"/>
          <p:cNvSpPr/>
          <p:nvPr/>
        </p:nvSpPr>
        <p:spPr>
          <a:xfrm>
            <a:off x="0" y="4915080"/>
            <a:ext cx="12188160" cy="63360"/>
          </a:xfrm>
          <a:prstGeom prst="rect">
            <a:avLst/>
          </a:prstGeom>
          <a:solidFill>
            <a:srgbClr val="6997af"/>
          </a:solidFill>
          <a:ln>
            <a:noFill/>
          </a:ln>
        </p:spPr>
      </p:sp>
      <p:sp>
        <p:nvSpPr>
          <p:cNvPr id="426" name="PlaceHolder 6"/>
          <p:cNvSpPr>
            <a:spLocks noGrp="1"/>
          </p:cNvSpPr>
          <p:nvPr>
            <p:ph type="title"/>
          </p:nvPr>
        </p:nvSpPr>
        <p:spPr>
          <a:xfrm>
            <a:off x="1097280" y="5074920"/>
            <a:ext cx="10112760" cy="822600"/>
          </a:xfrm>
          <a:prstGeom prst="rect">
            <a:avLst/>
          </a:prstGeom>
        </p:spPr>
        <p:txBody>
          <a:bodyPr lIns="0" rIns="0" tIns="0" bIns="0" anchor="ctr"/>
          <a:p>
            <a:r>
              <a:rPr lang="en-US">
                <a:latin typeface="Arial"/>
              </a:rPr>
              <a:t>Click to edit the title text format</a:t>
            </a:r>
            <a:endParaRPr/>
          </a:p>
        </p:txBody>
      </p:sp>
      <p:sp>
        <p:nvSpPr>
          <p:cNvPr id="427" name="PlaceHolder 7"/>
          <p:cNvSpPr>
            <a:spLocks noGrp="1"/>
          </p:cNvSpPr>
          <p:nvPr>
            <p:ph type="body"/>
          </p:nvPr>
        </p:nvSpPr>
        <p:spPr>
          <a:xfrm>
            <a:off x="0" y="0"/>
            <a:ext cx="5949000" cy="234360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428" name="PlaceHolder 8"/>
          <p:cNvSpPr>
            <a:spLocks noGrp="1"/>
          </p:cNvSpPr>
          <p:nvPr>
            <p:ph type="body"/>
          </p:nvPr>
        </p:nvSpPr>
        <p:spPr>
          <a:xfrm>
            <a:off x="6247080" y="0"/>
            <a:ext cx="5949000" cy="234360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3" name="CustomShape 1"/>
          <p:cNvSpPr/>
          <p:nvPr/>
        </p:nvSpPr>
        <p:spPr>
          <a:xfrm>
            <a:off x="0" y="6400800"/>
            <a:ext cx="12191400" cy="456480"/>
          </a:xfrm>
          <a:prstGeom prst="rect">
            <a:avLst/>
          </a:prstGeom>
          <a:solidFill>
            <a:srgbClr val="497389"/>
          </a:solidFill>
          <a:ln>
            <a:noFill/>
          </a:ln>
        </p:spPr>
      </p:sp>
      <p:sp>
        <p:nvSpPr>
          <p:cNvPr id="44" name="CustomShape 2"/>
          <p:cNvSpPr/>
          <p:nvPr/>
        </p:nvSpPr>
        <p:spPr>
          <a:xfrm>
            <a:off x="0" y="6334200"/>
            <a:ext cx="12191400" cy="65880"/>
          </a:xfrm>
          <a:prstGeom prst="rect">
            <a:avLst/>
          </a:prstGeom>
          <a:solidFill>
            <a:srgbClr val="6997af"/>
          </a:solidFill>
          <a:ln>
            <a:noFill/>
          </a:ln>
        </p:spPr>
      </p:sp>
      <p:sp>
        <p:nvSpPr>
          <p:cNvPr id="45" name="Line 3"/>
          <p:cNvSpPr/>
          <p:nvPr/>
        </p:nvSpPr>
        <p:spPr>
          <a:xfrm>
            <a:off x="1193400" y="1737720"/>
            <a:ext cx="9966960" cy="0"/>
          </a:xfrm>
          <a:prstGeom prst="line">
            <a:avLst/>
          </a:prstGeom>
          <a:ln w="6480">
            <a:solidFill>
              <a:srgbClr val="808080"/>
            </a:solidFill>
            <a:round/>
          </a:ln>
        </p:spPr>
      </p:sp>
      <p:pic>
        <p:nvPicPr>
          <p:cNvPr id="46" name="Picture 6" descr=""/>
          <p:cNvPicPr/>
          <p:nvPr/>
        </p:nvPicPr>
        <p:blipFill>
          <a:blip r:embed="rId2"/>
          <a:stretch>
            <a:fillRect/>
          </a:stretch>
        </p:blipFill>
        <p:spPr>
          <a:xfrm>
            <a:off x="8912520" y="286560"/>
            <a:ext cx="2240280" cy="397800"/>
          </a:xfrm>
          <a:prstGeom prst="rect">
            <a:avLst/>
          </a:prstGeom>
          <a:ln>
            <a:noFill/>
          </a:ln>
        </p:spPr>
      </p:pic>
      <p:sp>
        <p:nvSpPr>
          <p:cNvPr id="47" name="CustomShape 4"/>
          <p:cNvSpPr/>
          <p:nvPr/>
        </p:nvSpPr>
        <p:spPr>
          <a:xfrm>
            <a:off x="0" y="4952880"/>
            <a:ext cx="12188160" cy="1904400"/>
          </a:xfrm>
          <a:prstGeom prst="rect">
            <a:avLst/>
          </a:prstGeom>
          <a:solidFill>
            <a:srgbClr val="497389"/>
          </a:solidFill>
          <a:ln>
            <a:noFill/>
          </a:ln>
        </p:spPr>
      </p:sp>
      <p:sp>
        <p:nvSpPr>
          <p:cNvPr id="48" name="CustomShape 5"/>
          <p:cNvSpPr/>
          <p:nvPr/>
        </p:nvSpPr>
        <p:spPr>
          <a:xfrm>
            <a:off x="0" y="4915080"/>
            <a:ext cx="12188160" cy="63360"/>
          </a:xfrm>
          <a:prstGeom prst="rect">
            <a:avLst/>
          </a:prstGeom>
          <a:solidFill>
            <a:srgbClr val="6997af"/>
          </a:solidFill>
          <a:ln>
            <a:noFill/>
          </a:ln>
        </p:spPr>
      </p:sp>
      <p:sp>
        <p:nvSpPr>
          <p:cNvPr id="49" name="PlaceHolder 6"/>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50"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85" name="CustomShape 1"/>
          <p:cNvSpPr/>
          <p:nvPr/>
        </p:nvSpPr>
        <p:spPr>
          <a:xfrm>
            <a:off x="0" y="6400800"/>
            <a:ext cx="12191400" cy="456480"/>
          </a:xfrm>
          <a:prstGeom prst="rect">
            <a:avLst/>
          </a:prstGeom>
          <a:solidFill>
            <a:srgbClr val="497389"/>
          </a:solidFill>
          <a:ln>
            <a:noFill/>
          </a:ln>
        </p:spPr>
      </p:sp>
      <p:sp>
        <p:nvSpPr>
          <p:cNvPr id="86" name="CustomShape 2"/>
          <p:cNvSpPr/>
          <p:nvPr/>
        </p:nvSpPr>
        <p:spPr>
          <a:xfrm>
            <a:off x="0" y="6334200"/>
            <a:ext cx="12191400" cy="65880"/>
          </a:xfrm>
          <a:prstGeom prst="rect">
            <a:avLst/>
          </a:prstGeom>
          <a:solidFill>
            <a:srgbClr val="6997af"/>
          </a:solidFill>
          <a:ln>
            <a:noFill/>
          </a:ln>
        </p:spPr>
      </p:sp>
      <p:sp>
        <p:nvSpPr>
          <p:cNvPr id="87" name="Line 3"/>
          <p:cNvSpPr/>
          <p:nvPr/>
        </p:nvSpPr>
        <p:spPr>
          <a:xfrm>
            <a:off x="1193400" y="1737720"/>
            <a:ext cx="9966960" cy="0"/>
          </a:xfrm>
          <a:prstGeom prst="line">
            <a:avLst/>
          </a:prstGeom>
          <a:ln w="6480">
            <a:solidFill>
              <a:srgbClr val="808080"/>
            </a:solidFill>
            <a:round/>
          </a:ln>
        </p:spPr>
      </p:sp>
      <p:pic>
        <p:nvPicPr>
          <p:cNvPr id="88" name="Picture 6" descr=""/>
          <p:cNvPicPr/>
          <p:nvPr/>
        </p:nvPicPr>
        <p:blipFill>
          <a:blip r:embed="rId2"/>
          <a:stretch>
            <a:fillRect/>
          </a:stretch>
        </p:blipFill>
        <p:spPr>
          <a:xfrm>
            <a:off x="8912520" y="286560"/>
            <a:ext cx="2240280" cy="397800"/>
          </a:xfrm>
          <a:prstGeom prst="rect">
            <a:avLst/>
          </a:prstGeom>
          <a:ln>
            <a:noFill/>
          </a:ln>
        </p:spPr>
      </p:pic>
      <p:sp>
        <p:nvSpPr>
          <p:cNvPr id="89" name="PlaceHolder 4"/>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90"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125" name="CustomShape 1"/>
          <p:cNvSpPr/>
          <p:nvPr/>
        </p:nvSpPr>
        <p:spPr>
          <a:xfrm>
            <a:off x="0" y="6400800"/>
            <a:ext cx="12191400" cy="456480"/>
          </a:xfrm>
          <a:prstGeom prst="rect">
            <a:avLst/>
          </a:prstGeom>
          <a:solidFill>
            <a:srgbClr val="497389"/>
          </a:solidFill>
          <a:ln>
            <a:noFill/>
          </a:ln>
        </p:spPr>
      </p:sp>
      <p:sp>
        <p:nvSpPr>
          <p:cNvPr id="126" name="CustomShape 2"/>
          <p:cNvSpPr/>
          <p:nvPr/>
        </p:nvSpPr>
        <p:spPr>
          <a:xfrm>
            <a:off x="0" y="6334200"/>
            <a:ext cx="12191400" cy="65880"/>
          </a:xfrm>
          <a:prstGeom prst="rect">
            <a:avLst/>
          </a:prstGeom>
          <a:solidFill>
            <a:srgbClr val="6997af"/>
          </a:solidFill>
          <a:ln>
            <a:noFill/>
          </a:ln>
        </p:spPr>
      </p:sp>
      <p:sp>
        <p:nvSpPr>
          <p:cNvPr id="127" name="Line 3"/>
          <p:cNvSpPr/>
          <p:nvPr/>
        </p:nvSpPr>
        <p:spPr>
          <a:xfrm>
            <a:off x="1193400" y="1737720"/>
            <a:ext cx="9966960" cy="0"/>
          </a:xfrm>
          <a:prstGeom prst="line">
            <a:avLst/>
          </a:prstGeom>
          <a:ln w="6480">
            <a:solidFill>
              <a:srgbClr val="808080"/>
            </a:solidFill>
            <a:round/>
          </a:ln>
        </p:spPr>
      </p:sp>
      <p:pic>
        <p:nvPicPr>
          <p:cNvPr id="128" name="Picture 6" descr=""/>
          <p:cNvPicPr/>
          <p:nvPr/>
        </p:nvPicPr>
        <p:blipFill>
          <a:blip r:embed="rId2"/>
          <a:stretch>
            <a:fillRect/>
          </a:stretch>
        </p:blipFill>
        <p:spPr>
          <a:xfrm>
            <a:off x="8912520" y="286560"/>
            <a:ext cx="2240280" cy="397800"/>
          </a:xfrm>
          <a:prstGeom prst="rect">
            <a:avLst/>
          </a:prstGeom>
          <a:ln>
            <a:noFill/>
          </a:ln>
        </p:spPr>
      </p:pic>
      <p:sp>
        <p:nvSpPr>
          <p:cNvPr id="129" name="PlaceHolder 4"/>
          <p:cNvSpPr>
            <a:spLocks noGrp="1"/>
          </p:cNvSpPr>
          <p:nvPr>
            <p:ph type="title"/>
          </p:nvPr>
        </p:nvSpPr>
        <p:spPr>
          <a:xfrm>
            <a:off x="1097280" y="5074920"/>
            <a:ext cx="10112760" cy="822600"/>
          </a:xfrm>
          <a:prstGeom prst="rect">
            <a:avLst/>
          </a:prstGeom>
        </p:spPr>
        <p:txBody>
          <a:bodyPr lIns="0" rIns="0" tIns="0" bIns="0" anchor="ctr"/>
          <a:p>
            <a:r>
              <a:rPr lang="en-US">
                <a:latin typeface="Arial"/>
              </a:rPr>
              <a:t>Click to edit the title text format</a:t>
            </a:r>
            <a:endParaRPr/>
          </a:p>
        </p:txBody>
      </p:sp>
      <p:sp>
        <p:nvSpPr>
          <p:cNvPr id="130" name="PlaceHolder 5"/>
          <p:cNvSpPr>
            <a:spLocks noGrp="1"/>
          </p:cNvSpPr>
          <p:nvPr>
            <p:ph type="body"/>
          </p:nvPr>
        </p:nvSpPr>
        <p:spPr>
          <a:xfrm>
            <a:off x="0" y="0"/>
            <a:ext cx="5949000" cy="491436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131" name="PlaceHolder 6"/>
          <p:cNvSpPr>
            <a:spLocks noGrp="1"/>
          </p:cNvSpPr>
          <p:nvPr>
            <p:ph type="body"/>
          </p:nvPr>
        </p:nvSpPr>
        <p:spPr>
          <a:xfrm>
            <a:off x="6247080" y="0"/>
            <a:ext cx="5949000" cy="491436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166" name="CustomShape 1"/>
          <p:cNvSpPr/>
          <p:nvPr/>
        </p:nvSpPr>
        <p:spPr>
          <a:xfrm>
            <a:off x="0" y="6400800"/>
            <a:ext cx="12191400" cy="456480"/>
          </a:xfrm>
          <a:prstGeom prst="rect">
            <a:avLst/>
          </a:prstGeom>
          <a:solidFill>
            <a:srgbClr val="497389"/>
          </a:solidFill>
          <a:ln>
            <a:noFill/>
          </a:ln>
        </p:spPr>
      </p:sp>
      <p:sp>
        <p:nvSpPr>
          <p:cNvPr id="167" name="CustomShape 2"/>
          <p:cNvSpPr/>
          <p:nvPr/>
        </p:nvSpPr>
        <p:spPr>
          <a:xfrm>
            <a:off x="0" y="6334200"/>
            <a:ext cx="12191400" cy="65880"/>
          </a:xfrm>
          <a:prstGeom prst="rect">
            <a:avLst/>
          </a:prstGeom>
          <a:solidFill>
            <a:srgbClr val="6997af"/>
          </a:solidFill>
          <a:ln>
            <a:noFill/>
          </a:ln>
        </p:spPr>
      </p:sp>
      <p:sp>
        <p:nvSpPr>
          <p:cNvPr id="168" name="Line 3"/>
          <p:cNvSpPr/>
          <p:nvPr/>
        </p:nvSpPr>
        <p:spPr>
          <a:xfrm>
            <a:off x="1193400" y="1737720"/>
            <a:ext cx="9966960" cy="0"/>
          </a:xfrm>
          <a:prstGeom prst="line">
            <a:avLst/>
          </a:prstGeom>
          <a:ln w="6480">
            <a:solidFill>
              <a:srgbClr val="808080"/>
            </a:solidFill>
            <a:round/>
          </a:ln>
        </p:spPr>
      </p:sp>
      <p:pic>
        <p:nvPicPr>
          <p:cNvPr id="169" name="Picture 6" descr=""/>
          <p:cNvPicPr/>
          <p:nvPr/>
        </p:nvPicPr>
        <p:blipFill>
          <a:blip r:embed="rId2"/>
          <a:stretch>
            <a:fillRect/>
          </a:stretch>
        </p:blipFill>
        <p:spPr>
          <a:xfrm>
            <a:off x="8912520" y="286560"/>
            <a:ext cx="2240280" cy="397800"/>
          </a:xfrm>
          <a:prstGeom prst="rect">
            <a:avLst/>
          </a:prstGeom>
          <a:ln>
            <a:noFill/>
          </a:ln>
        </p:spPr>
      </p:pic>
      <p:sp>
        <p:nvSpPr>
          <p:cNvPr id="170" name="CustomShape 4"/>
          <p:cNvSpPr/>
          <p:nvPr/>
        </p:nvSpPr>
        <p:spPr>
          <a:xfrm>
            <a:off x="3240" y="6400800"/>
            <a:ext cx="12188160" cy="456480"/>
          </a:xfrm>
          <a:prstGeom prst="rect">
            <a:avLst/>
          </a:prstGeom>
          <a:solidFill>
            <a:srgbClr val="497389"/>
          </a:solidFill>
          <a:ln>
            <a:noFill/>
          </a:ln>
        </p:spPr>
      </p:sp>
      <p:sp>
        <p:nvSpPr>
          <p:cNvPr id="171" name="CustomShape 5"/>
          <p:cNvSpPr/>
          <p:nvPr/>
        </p:nvSpPr>
        <p:spPr>
          <a:xfrm>
            <a:off x="0" y="6334200"/>
            <a:ext cx="12188160" cy="63360"/>
          </a:xfrm>
          <a:prstGeom prst="rect">
            <a:avLst/>
          </a:prstGeom>
          <a:solidFill>
            <a:srgbClr val="6997af"/>
          </a:solidFill>
          <a:ln>
            <a:noFill/>
          </a:ln>
        </p:spPr>
      </p:sp>
      <p:sp>
        <p:nvSpPr>
          <p:cNvPr id="172" name="PlaceHolder 6"/>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173"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208" name="CustomShape 1"/>
          <p:cNvSpPr/>
          <p:nvPr/>
        </p:nvSpPr>
        <p:spPr>
          <a:xfrm>
            <a:off x="0" y="6400800"/>
            <a:ext cx="12191400" cy="456480"/>
          </a:xfrm>
          <a:prstGeom prst="rect">
            <a:avLst/>
          </a:prstGeom>
          <a:solidFill>
            <a:srgbClr val="497389"/>
          </a:solidFill>
          <a:ln>
            <a:noFill/>
          </a:ln>
        </p:spPr>
      </p:sp>
      <p:sp>
        <p:nvSpPr>
          <p:cNvPr id="209" name="CustomShape 2"/>
          <p:cNvSpPr/>
          <p:nvPr/>
        </p:nvSpPr>
        <p:spPr>
          <a:xfrm>
            <a:off x="0" y="6334200"/>
            <a:ext cx="12191400" cy="65880"/>
          </a:xfrm>
          <a:prstGeom prst="rect">
            <a:avLst/>
          </a:prstGeom>
          <a:solidFill>
            <a:srgbClr val="6997af"/>
          </a:solidFill>
          <a:ln>
            <a:noFill/>
          </a:ln>
        </p:spPr>
      </p:sp>
      <p:sp>
        <p:nvSpPr>
          <p:cNvPr id="210" name="Line 3"/>
          <p:cNvSpPr/>
          <p:nvPr/>
        </p:nvSpPr>
        <p:spPr>
          <a:xfrm>
            <a:off x="1193400" y="1737720"/>
            <a:ext cx="9966960" cy="0"/>
          </a:xfrm>
          <a:prstGeom prst="line">
            <a:avLst/>
          </a:prstGeom>
          <a:ln w="6480">
            <a:solidFill>
              <a:srgbClr val="808080"/>
            </a:solidFill>
            <a:round/>
          </a:ln>
        </p:spPr>
      </p:sp>
      <p:pic>
        <p:nvPicPr>
          <p:cNvPr id="211" name="Picture 6" descr=""/>
          <p:cNvPicPr/>
          <p:nvPr/>
        </p:nvPicPr>
        <p:blipFill>
          <a:blip r:embed="rId2"/>
          <a:stretch>
            <a:fillRect/>
          </a:stretch>
        </p:blipFill>
        <p:spPr>
          <a:xfrm>
            <a:off x="8912520" y="286560"/>
            <a:ext cx="2240280" cy="397800"/>
          </a:xfrm>
          <a:prstGeom prst="rect">
            <a:avLst/>
          </a:prstGeom>
          <a:ln>
            <a:noFill/>
          </a:ln>
        </p:spPr>
      </p:pic>
      <p:sp>
        <p:nvSpPr>
          <p:cNvPr id="212" name="PlaceHolder 4"/>
          <p:cNvSpPr>
            <a:spLocks noGrp="1"/>
          </p:cNvSpPr>
          <p:nvPr>
            <p:ph type="title"/>
          </p:nvPr>
        </p:nvSpPr>
        <p:spPr>
          <a:xfrm>
            <a:off x="1097280" y="5074920"/>
            <a:ext cx="10112760" cy="822600"/>
          </a:xfrm>
          <a:prstGeom prst="rect">
            <a:avLst/>
          </a:prstGeom>
        </p:spPr>
        <p:txBody>
          <a:bodyPr lIns="0" rIns="0" tIns="0" bIns="0" anchor="ctr"/>
          <a:p>
            <a:r>
              <a:rPr lang="en-US">
                <a:latin typeface="Arial"/>
              </a:rPr>
              <a:t>Click to edit the title text format</a:t>
            </a:r>
            <a:endParaRPr/>
          </a:p>
        </p:txBody>
      </p:sp>
      <p:sp>
        <p:nvSpPr>
          <p:cNvPr id="213"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248" name="CustomShape 1"/>
          <p:cNvSpPr/>
          <p:nvPr/>
        </p:nvSpPr>
        <p:spPr>
          <a:xfrm>
            <a:off x="0" y="6400800"/>
            <a:ext cx="12191400" cy="456480"/>
          </a:xfrm>
          <a:prstGeom prst="rect">
            <a:avLst/>
          </a:prstGeom>
          <a:solidFill>
            <a:srgbClr val="497389"/>
          </a:solidFill>
          <a:ln>
            <a:noFill/>
          </a:ln>
        </p:spPr>
      </p:sp>
      <p:sp>
        <p:nvSpPr>
          <p:cNvPr id="249" name="CustomShape 2"/>
          <p:cNvSpPr/>
          <p:nvPr/>
        </p:nvSpPr>
        <p:spPr>
          <a:xfrm>
            <a:off x="0" y="6334200"/>
            <a:ext cx="12191400" cy="65880"/>
          </a:xfrm>
          <a:prstGeom prst="rect">
            <a:avLst/>
          </a:prstGeom>
          <a:solidFill>
            <a:srgbClr val="6997af"/>
          </a:solidFill>
          <a:ln>
            <a:noFill/>
          </a:ln>
        </p:spPr>
      </p:sp>
      <p:sp>
        <p:nvSpPr>
          <p:cNvPr id="250" name="Line 3"/>
          <p:cNvSpPr/>
          <p:nvPr/>
        </p:nvSpPr>
        <p:spPr>
          <a:xfrm>
            <a:off x="1193400" y="1737720"/>
            <a:ext cx="9966960" cy="0"/>
          </a:xfrm>
          <a:prstGeom prst="line">
            <a:avLst/>
          </a:prstGeom>
          <a:ln w="6480">
            <a:solidFill>
              <a:srgbClr val="808080"/>
            </a:solidFill>
            <a:round/>
          </a:ln>
        </p:spPr>
      </p:sp>
      <p:pic>
        <p:nvPicPr>
          <p:cNvPr id="251" name="Picture 6" descr=""/>
          <p:cNvPicPr/>
          <p:nvPr/>
        </p:nvPicPr>
        <p:blipFill>
          <a:blip r:embed="rId2"/>
          <a:stretch>
            <a:fillRect/>
          </a:stretch>
        </p:blipFill>
        <p:spPr>
          <a:xfrm>
            <a:off x="8912520" y="286560"/>
            <a:ext cx="2240280" cy="397800"/>
          </a:xfrm>
          <a:prstGeom prst="rect">
            <a:avLst/>
          </a:prstGeom>
          <a:ln>
            <a:noFill/>
          </a:ln>
        </p:spPr>
      </p:pic>
      <p:sp>
        <p:nvSpPr>
          <p:cNvPr id="252" name="PlaceHolder 4"/>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253"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288" name="CustomShape 1"/>
          <p:cNvSpPr/>
          <p:nvPr/>
        </p:nvSpPr>
        <p:spPr>
          <a:xfrm>
            <a:off x="0" y="6400800"/>
            <a:ext cx="12191400" cy="456480"/>
          </a:xfrm>
          <a:prstGeom prst="rect">
            <a:avLst/>
          </a:prstGeom>
          <a:solidFill>
            <a:srgbClr val="497389"/>
          </a:solidFill>
          <a:ln>
            <a:noFill/>
          </a:ln>
        </p:spPr>
      </p:sp>
      <p:sp>
        <p:nvSpPr>
          <p:cNvPr id="289" name="CustomShape 2"/>
          <p:cNvSpPr/>
          <p:nvPr/>
        </p:nvSpPr>
        <p:spPr>
          <a:xfrm>
            <a:off x="0" y="6334200"/>
            <a:ext cx="12191400" cy="65880"/>
          </a:xfrm>
          <a:prstGeom prst="rect">
            <a:avLst/>
          </a:prstGeom>
          <a:solidFill>
            <a:srgbClr val="6997af"/>
          </a:solidFill>
          <a:ln>
            <a:noFill/>
          </a:ln>
        </p:spPr>
      </p:sp>
      <p:sp>
        <p:nvSpPr>
          <p:cNvPr id="290" name="Line 3"/>
          <p:cNvSpPr/>
          <p:nvPr/>
        </p:nvSpPr>
        <p:spPr>
          <a:xfrm>
            <a:off x="1193400" y="1737720"/>
            <a:ext cx="9966960" cy="0"/>
          </a:xfrm>
          <a:prstGeom prst="line">
            <a:avLst/>
          </a:prstGeom>
          <a:ln w="6480">
            <a:solidFill>
              <a:srgbClr val="808080"/>
            </a:solidFill>
            <a:round/>
          </a:ln>
        </p:spPr>
      </p:sp>
      <p:pic>
        <p:nvPicPr>
          <p:cNvPr id="291" name="Picture 6" descr=""/>
          <p:cNvPicPr/>
          <p:nvPr/>
        </p:nvPicPr>
        <p:blipFill>
          <a:blip r:embed="rId2"/>
          <a:stretch>
            <a:fillRect/>
          </a:stretch>
        </p:blipFill>
        <p:spPr>
          <a:xfrm>
            <a:off x="8912520" y="286560"/>
            <a:ext cx="2240280" cy="397800"/>
          </a:xfrm>
          <a:prstGeom prst="rect">
            <a:avLst/>
          </a:prstGeom>
          <a:ln>
            <a:noFill/>
          </a:ln>
        </p:spPr>
      </p:pic>
      <p:sp>
        <p:nvSpPr>
          <p:cNvPr id="292" name="CustomShape 4"/>
          <p:cNvSpPr/>
          <p:nvPr/>
        </p:nvSpPr>
        <p:spPr>
          <a:xfrm>
            <a:off x="0" y="4952880"/>
            <a:ext cx="12188160" cy="1904400"/>
          </a:xfrm>
          <a:prstGeom prst="rect">
            <a:avLst/>
          </a:prstGeom>
          <a:solidFill>
            <a:srgbClr val="497389"/>
          </a:solidFill>
          <a:ln>
            <a:noFill/>
          </a:ln>
        </p:spPr>
      </p:sp>
      <p:sp>
        <p:nvSpPr>
          <p:cNvPr id="293" name="CustomShape 5"/>
          <p:cNvSpPr/>
          <p:nvPr/>
        </p:nvSpPr>
        <p:spPr>
          <a:xfrm>
            <a:off x="0" y="4915080"/>
            <a:ext cx="12188160" cy="63360"/>
          </a:xfrm>
          <a:prstGeom prst="rect">
            <a:avLst/>
          </a:prstGeom>
          <a:solidFill>
            <a:srgbClr val="6997af"/>
          </a:solidFill>
          <a:ln>
            <a:noFill/>
          </a:ln>
        </p:spPr>
      </p:sp>
      <p:sp>
        <p:nvSpPr>
          <p:cNvPr id="294" name="PlaceHolder 6"/>
          <p:cNvSpPr>
            <a:spLocks noGrp="1"/>
          </p:cNvSpPr>
          <p:nvPr>
            <p:ph type="title"/>
          </p:nvPr>
        </p:nvSpPr>
        <p:spPr>
          <a:xfrm>
            <a:off x="1097280" y="5074920"/>
            <a:ext cx="10112760" cy="822600"/>
          </a:xfrm>
          <a:prstGeom prst="rect">
            <a:avLst/>
          </a:prstGeom>
        </p:spPr>
        <p:txBody>
          <a:bodyPr lIns="0" rIns="0" tIns="0" bIns="0" anchor="ctr"/>
          <a:p>
            <a:r>
              <a:rPr lang="en-US">
                <a:latin typeface="Arial"/>
              </a:rPr>
              <a:t>Click to edit the title text format</a:t>
            </a:r>
            <a:endParaRPr/>
          </a:p>
        </p:txBody>
      </p:sp>
      <p:sp>
        <p:nvSpPr>
          <p:cNvPr id="295" name="PlaceHolder 7"/>
          <p:cNvSpPr>
            <a:spLocks noGrp="1"/>
          </p:cNvSpPr>
          <p:nvPr>
            <p:ph type="body"/>
          </p:nvPr>
        </p:nvSpPr>
        <p:spPr>
          <a:xfrm>
            <a:off x="0" y="0"/>
            <a:ext cx="5949000" cy="234360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296" name="PlaceHolder 8"/>
          <p:cNvSpPr>
            <a:spLocks noGrp="1"/>
          </p:cNvSpPr>
          <p:nvPr>
            <p:ph type="body"/>
          </p:nvPr>
        </p:nvSpPr>
        <p:spPr>
          <a:xfrm>
            <a:off x="6247080" y="0"/>
            <a:ext cx="5949000" cy="234360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297" name="PlaceHolder 9"/>
          <p:cNvSpPr>
            <a:spLocks noGrp="1"/>
          </p:cNvSpPr>
          <p:nvPr>
            <p:ph type="body"/>
          </p:nvPr>
        </p:nvSpPr>
        <p:spPr>
          <a:xfrm>
            <a:off x="0" y="2566800"/>
            <a:ext cx="12191040" cy="234360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332" name="CustomShape 1"/>
          <p:cNvSpPr/>
          <p:nvPr/>
        </p:nvSpPr>
        <p:spPr>
          <a:xfrm>
            <a:off x="0" y="6400800"/>
            <a:ext cx="12191400" cy="456480"/>
          </a:xfrm>
          <a:prstGeom prst="rect">
            <a:avLst/>
          </a:prstGeom>
          <a:solidFill>
            <a:srgbClr val="497389"/>
          </a:solidFill>
          <a:ln>
            <a:noFill/>
          </a:ln>
        </p:spPr>
      </p:sp>
      <p:sp>
        <p:nvSpPr>
          <p:cNvPr id="333" name="CustomShape 2"/>
          <p:cNvSpPr/>
          <p:nvPr/>
        </p:nvSpPr>
        <p:spPr>
          <a:xfrm>
            <a:off x="0" y="6334200"/>
            <a:ext cx="12191400" cy="65880"/>
          </a:xfrm>
          <a:prstGeom prst="rect">
            <a:avLst/>
          </a:prstGeom>
          <a:solidFill>
            <a:srgbClr val="6997af"/>
          </a:solidFill>
          <a:ln>
            <a:noFill/>
          </a:ln>
        </p:spPr>
      </p:sp>
      <p:sp>
        <p:nvSpPr>
          <p:cNvPr id="334" name="Line 3"/>
          <p:cNvSpPr/>
          <p:nvPr/>
        </p:nvSpPr>
        <p:spPr>
          <a:xfrm>
            <a:off x="1193400" y="1737720"/>
            <a:ext cx="9966960" cy="0"/>
          </a:xfrm>
          <a:prstGeom prst="line">
            <a:avLst/>
          </a:prstGeom>
          <a:ln w="6480">
            <a:solidFill>
              <a:srgbClr val="808080"/>
            </a:solidFill>
            <a:round/>
          </a:ln>
        </p:spPr>
      </p:sp>
      <p:pic>
        <p:nvPicPr>
          <p:cNvPr id="335" name="Picture 6" descr=""/>
          <p:cNvPicPr/>
          <p:nvPr/>
        </p:nvPicPr>
        <p:blipFill>
          <a:blip r:embed="rId2"/>
          <a:stretch>
            <a:fillRect/>
          </a:stretch>
        </p:blipFill>
        <p:spPr>
          <a:xfrm>
            <a:off x="8912520" y="286560"/>
            <a:ext cx="2240280" cy="397800"/>
          </a:xfrm>
          <a:prstGeom prst="rect">
            <a:avLst/>
          </a:prstGeom>
          <a:ln>
            <a:noFill/>
          </a:ln>
        </p:spPr>
      </p:pic>
      <p:sp>
        <p:nvSpPr>
          <p:cNvPr id="336" name="CustomShape 4"/>
          <p:cNvSpPr/>
          <p:nvPr/>
        </p:nvSpPr>
        <p:spPr>
          <a:xfrm>
            <a:off x="0" y="4952880"/>
            <a:ext cx="12188160" cy="1904400"/>
          </a:xfrm>
          <a:prstGeom prst="rect">
            <a:avLst/>
          </a:prstGeom>
          <a:solidFill>
            <a:srgbClr val="497389"/>
          </a:solidFill>
          <a:ln>
            <a:noFill/>
          </a:ln>
        </p:spPr>
      </p:sp>
      <p:sp>
        <p:nvSpPr>
          <p:cNvPr id="337" name="CustomShape 5"/>
          <p:cNvSpPr/>
          <p:nvPr/>
        </p:nvSpPr>
        <p:spPr>
          <a:xfrm>
            <a:off x="0" y="4915080"/>
            <a:ext cx="12188160" cy="63360"/>
          </a:xfrm>
          <a:prstGeom prst="rect">
            <a:avLst/>
          </a:prstGeom>
          <a:solidFill>
            <a:srgbClr val="6997af"/>
          </a:solidFill>
          <a:ln>
            <a:noFill/>
          </a:ln>
        </p:spPr>
      </p:sp>
      <p:sp>
        <p:nvSpPr>
          <p:cNvPr id="338" name="PlaceHolder 6"/>
          <p:cNvSpPr>
            <a:spLocks noGrp="1"/>
          </p:cNvSpPr>
          <p:nvPr>
            <p:ph type="title"/>
          </p:nvPr>
        </p:nvSpPr>
        <p:spPr>
          <a:xfrm>
            <a:off x="1097280" y="5074920"/>
            <a:ext cx="10112760" cy="822600"/>
          </a:xfrm>
          <a:prstGeom prst="rect">
            <a:avLst/>
          </a:prstGeom>
        </p:spPr>
        <p:txBody>
          <a:bodyPr lIns="0" rIns="0" tIns="0" bIns="0" anchor="ctr"/>
          <a:p>
            <a:r>
              <a:rPr lang="en-US">
                <a:latin typeface="Arial"/>
              </a:rPr>
              <a:t>Click to edit the title text format</a:t>
            </a:r>
            <a:endParaRPr/>
          </a:p>
        </p:txBody>
      </p:sp>
      <p:sp>
        <p:nvSpPr>
          <p:cNvPr id="339" name="PlaceHolder 7"/>
          <p:cNvSpPr>
            <a:spLocks noGrp="1"/>
          </p:cNvSpPr>
          <p:nvPr>
            <p:ph type="body"/>
          </p:nvPr>
        </p:nvSpPr>
        <p:spPr>
          <a:xfrm>
            <a:off x="0" y="0"/>
            <a:ext cx="12191400" cy="234360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340" name="PlaceHolder 8"/>
          <p:cNvSpPr>
            <a:spLocks noGrp="1"/>
          </p:cNvSpPr>
          <p:nvPr>
            <p:ph type="body"/>
          </p:nvPr>
        </p:nvSpPr>
        <p:spPr>
          <a:xfrm>
            <a:off x="0" y="2566800"/>
            <a:ext cx="12191400" cy="2343600"/>
          </a:xfrm>
          <a:prstGeom prst="rect">
            <a:avLst/>
          </a:prstGeom>
        </p:spPr>
        <p:txBody>
          <a:bodyPr lIns="0" rIns="0" tIns="0" bIns="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3.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slideLayout" Target="../slideLayouts/slideLayout65.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slideLayout" Target="../slideLayouts/slideLayout65.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slideLayout" Target="../slideLayouts/slideLayout65.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slideLayout" Target="../slideLayouts/slideLayout65.xml"/><Relationship Id="rId9"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slideLayout" Target="../slideLayouts/slideLayout65.xml"/><Relationship Id="rId8"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slideLayout" Target="../slideLayouts/slideLayout65.xml"/><Relationship Id="rId7"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slideLayout" Target="../slideLayouts/slideLayout65.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slideLayout" Target="../slideLayouts/slideLayout25.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49.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slideLayout" Target="../slideLayouts/slideLayout25.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25.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98.jpeg"/><Relationship Id="rId2" Type="http://schemas.openxmlformats.org/officeDocument/2006/relationships/image" Target="../media/image99.pn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1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25.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25.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25.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65.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slideLayout" Target="../slideLayouts/slideLayout65.xml"/><Relationship Id="rId7"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65.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49.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slideLayout" Target="../slideLayouts/slideLayout49.xml"/><Relationship Id="rId7"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slideLayout" Target="../slideLayouts/slideLayout25.xml"/><Relationship Id="rId5"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40.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slideLayout" Target="../slideLayouts/slideLayout25.xml"/><Relationship Id="rId6"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png"/><Relationship Id="rId7" Type="http://schemas.openxmlformats.org/officeDocument/2006/relationships/image" Target="../media/image135.png"/><Relationship Id="rId8" Type="http://schemas.openxmlformats.org/officeDocument/2006/relationships/slideLayout" Target="../slideLayouts/slideLayout25.xml"/><Relationship Id="rId9"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36.gif"/><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9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06.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1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65.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8" name="CustomShape 1"/>
          <p:cNvSpPr/>
          <p:nvPr/>
        </p:nvSpPr>
        <p:spPr>
          <a:xfrm>
            <a:off x="1100160" y="4455720"/>
            <a:ext cx="10057680" cy="1142280"/>
          </a:xfrm>
          <a:prstGeom prst="rect">
            <a:avLst/>
          </a:prstGeom>
          <a:noFill/>
          <a:ln>
            <a:noFill/>
          </a:ln>
        </p:spPr>
        <p:txBody>
          <a:bodyPr lIns="90000" rIns="90000" tIns="45000" bIns="45000"/>
          <a:p>
            <a:pPr algn="ctr">
              <a:lnSpc>
                <a:spcPct val="100000"/>
              </a:lnSpc>
            </a:pPr>
            <a:r>
              <a:rPr lang="en-US" sz="2400">
                <a:solidFill>
                  <a:srgbClr val="344068"/>
                </a:solidFill>
                <a:latin typeface="Segoe UI Light"/>
              </a:rPr>
              <a:t>Git for Beginners</a:t>
            </a:r>
            <a:endParaRPr/>
          </a:p>
        </p:txBody>
      </p:sp>
      <p:pic>
        <p:nvPicPr>
          <p:cNvPr id="469" name="Picture 14" descr=""/>
          <p:cNvPicPr/>
          <p:nvPr/>
        </p:nvPicPr>
        <p:blipFill>
          <a:blip r:embed="rId1"/>
          <a:stretch>
            <a:fillRect/>
          </a:stretch>
        </p:blipFill>
        <p:spPr>
          <a:xfrm>
            <a:off x="2061000" y="2788200"/>
            <a:ext cx="8011440" cy="1415520"/>
          </a:xfrm>
          <a:prstGeom prst="rect">
            <a:avLst/>
          </a:prstGeom>
          <a:ln>
            <a:noFill/>
          </a:ln>
        </p:spPr>
      </p:pic>
      <p:pic>
        <p:nvPicPr>
          <p:cNvPr id="470" name="Picture 2" descr=""/>
          <p:cNvPicPr/>
          <p:nvPr/>
        </p:nvPicPr>
        <p:blipFill>
          <a:blip r:embed="rId2"/>
          <a:stretch>
            <a:fillRect/>
          </a:stretch>
        </p:blipFill>
        <p:spPr>
          <a:xfrm>
            <a:off x="5109480" y="5167080"/>
            <a:ext cx="1972440" cy="8233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3"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504" name="Picture 6" descr=""/>
          <p:cNvPicPr/>
          <p:nvPr/>
        </p:nvPicPr>
        <p:blipFill>
          <a:blip r:embed="rId1"/>
          <a:stretch>
            <a:fillRect/>
          </a:stretch>
        </p:blipFill>
        <p:spPr>
          <a:xfrm>
            <a:off x="8466120" y="3606840"/>
            <a:ext cx="2879280" cy="2879280"/>
          </a:xfrm>
          <a:prstGeom prst="rect">
            <a:avLst/>
          </a:prstGeom>
          <a:ln>
            <a:noFill/>
          </a:ln>
        </p:spPr>
      </p:pic>
      <p:pic>
        <p:nvPicPr>
          <p:cNvPr id="505" name="Picture 8" descr=""/>
          <p:cNvPicPr/>
          <p:nvPr/>
        </p:nvPicPr>
        <p:blipFill>
          <a:blip r:embed="rId2"/>
          <a:stretch>
            <a:fillRect/>
          </a:stretch>
        </p:blipFill>
        <p:spPr>
          <a:xfrm>
            <a:off x="1165320" y="3606840"/>
            <a:ext cx="2879280" cy="2879280"/>
          </a:xfrm>
          <a:prstGeom prst="rect">
            <a:avLst/>
          </a:prstGeom>
          <a:ln>
            <a:noFill/>
          </a:ln>
        </p:spPr>
      </p:pic>
      <p:pic>
        <p:nvPicPr>
          <p:cNvPr id="506" name="Picture 14" descr=""/>
          <p:cNvPicPr/>
          <p:nvPr/>
        </p:nvPicPr>
        <p:blipFill>
          <a:blip r:embed="rId3"/>
          <a:stretch>
            <a:fillRect/>
          </a:stretch>
        </p:blipFill>
        <p:spPr>
          <a:xfrm>
            <a:off x="4655880" y="3416400"/>
            <a:ext cx="2879280" cy="2879280"/>
          </a:xfrm>
          <a:prstGeom prst="rect">
            <a:avLst/>
          </a:prstGeom>
          <a:ln>
            <a:noFill/>
          </a:ln>
        </p:spPr>
      </p:pic>
      <p:sp>
        <p:nvSpPr>
          <p:cNvPr id="507" name="CustomShape 2"/>
          <p:cNvSpPr/>
          <p:nvPr/>
        </p:nvSpPr>
        <p:spPr>
          <a:xfrm>
            <a:off x="8033040" y="2943720"/>
            <a:ext cx="3542760" cy="3542760"/>
          </a:xfrm>
          <a:prstGeom prst="rect">
            <a:avLst/>
          </a:prstGeom>
          <a:solidFill>
            <a:srgbClr val="ffffff"/>
          </a:solidFill>
          <a:ln>
            <a:noFill/>
          </a:ln>
        </p:spPr>
      </p:sp>
      <p:pic>
        <p:nvPicPr>
          <p:cNvPr id="508" name="SpotlightShape1" descr=""/>
          <p:cNvPicPr/>
          <p:nvPr/>
        </p:nvPicPr>
        <p:blipFill>
          <a:blip r:embed="rId4"/>
          <a:stretch>
            <a:fillRect/>
          </a:stretch>
        </p:blipFill>
        <p:spPr>
          <a:xfrm>
            <a:off x="-127080" y="-127080"/>
            <a:ext cx="12446280" cy="7111800"/>
          </a:xfrm>
          <a:prstGeom prst="rect">
            <a:avLst/>
          </a:prstGeom>
          <a:ln>
            <a:noFill/>
          </a:ln>
        </p:spPr>
      </p:pic>
      <p:sp>
        <p:nvSpPr>
          <p:cNvPr id="509" name="CustomShape 3"/>
          <p:cNvSpPr/>
          <p:nvPr/>
        </p:nvSpPr>
        <p:spPr>
          <a:xfrm>
            <a:off x="1617120" y="3155040"/>
            <a:ext cx="197604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510" name="CustomShape 4"/>
          <p:cNvSpPr/>
          <p:nvPr/>
        </p:nvSpPr>
        <p:spPr>
          <a:xfrm>
            <a:off x="4925520" y="3155040"/>
            <a:ext cx="240120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511" name="CustomShape 5"/>
          <p:cNvSpPr/>
          <p:nvPr/>
        </p:nvSpPr>
        <p:spPr>
          <a:xfrm>
            <a:off x="8259480" y="3155040"/>
            <a:ext cx="329292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spTree>
  </p:cSld>
  <p:timing>
    <p:tnLst>
      <p:par>
        <p:cTn id="30" dur="indefinite" restart="never" nodeType="tmRoot">
          <p:childTnLst>
            <p:seq>
              <p:cTn id="31"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2"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513" name="Picture 6" descr=""/>
          <p:cNvPicPr/>
          <p:nvPr/>
        </p:nvPicPr>
        <p:blipFill>
          <a:blip r:embed="rId1"/>
          <a:stretch>
            <a:fillRect/>
          </a:stretch>
        </p:blipFill>
        <p:spPr>
          <a:xfrm>
            <a:off x="8466120" y="3606840"/>
            <a:ext cx="2879280" cy="2879280"/>
          </a:xfrm>
          <a:prstGeom prst="rect">
            <a:avLst/>
          </a:prstGeom>
          <a:ln>
            <a:noFill/>
          </a:ln>
        </p:spPr>
      </p:pic>
      <p:pic>
        <p:nvPicPr>
          <p:cNvPr id="514" name="Picture 8" descr=""/>
          <p:cNvPicPr/>
          <p:nvPr/>
        </p:nvPicPr>
        <p:blipFill>
          <a:blip r:embed="rId2"/>
          <a:stretch>
            <a:fillRect/>
          </a:stretch>
        </p:blipFill>
        <p:spPr>
          <a:xfrm>
            <a:off x="1165320" y="3606840"/>
            <a:ext cx="2879280" cy="2879280"/>
          </a:xfrm>
          <a:prstGeom prst="rect">
            <a:avLst/>
          </a:prstGeom>
          <a:ln>
            <a:noFill/>
          </a:ln>
        </p:spPr>
      </p:pic>
      <p:pic>
        <p:nvPicPr>
          <p:cNvPr id="515" name="Picture 14" descr=""/>
          <p:cNvPicPr/>
          <p:nvPr/>
        </p:nvPicPr>
        <p:blipFill>
          <a:blip r:embed="rId3"/>
          <a:stretch>
            <a:fillRect/>
          </a:stretch>
        </p:blipFill>
        <p:spPr>
          <a:xfrm>
            <a:off x="4655880" y="3416400"/>
            <a:ext cx="2879280" cy="2879280"/>
          </a:xfrm>
          <a:prstGeom prst="rect">
            <a:avLst/>
          </a:prstGeom>
          <a:ln>
            <a:noFill/>
          </a:ln>
        </p:spPr>
      </p:pic>
      <p:sp>
        <p:nvSpPr>
          <p:cNvPr id="516" name="CustomShape 2"/>
          <p:cNvSpPr/>
          <p:nvPr/>
        </p:nvSpPr>
        <p:spPr>
          <a:xfrm>
            <a:off x="4354920" y="3084840"/>
            <a:ext cx="3542760" cy="3542760"/>
          </a:xfrm>
          <a:prstGeom prst="rect">
            <a:avLst/>
          </a:prstGeom>
          <a:solidFill>
            <a:srgbClr val="ffffff"/>
          </a:solidFill>
          <a:ln>
            <a:noFill/>
          </a:ln>
        </p:spPr>
      </p:sp>
      <p:pic>
        <p:nvPicPr>
          <p:cNvPr id="517" name="SpotlightShape1" descr=""/>
          <p:cNvPicPr/>
          <p:nvPr/>
        </p:nvPicPr>
        <p:blipFill>
          <a:blip r:embed="rId4"/>
          <a:stretch>
            <a:fillRect/>
          </a:stretch>
        </p:blipFill>
        <p:spPr>
          <a:xfrm>
            <a:off x="-127080" y="-127080"/>
            <a:ext cx="12446280" cy="7111800"/>
          </a:xfrm>
          <a:prstGeom prst="rect">
            <a:avLst/>
          </a:prstGeom>
          <a:ln>
            <a:noFill/>
          </a:ln>
        </p:spPr>
      </p:pic>
      <p:sp>
        <p:nvSpPr>
          <p:cNvPr id="518" name="CustomShape 3"/>
          <p:cNvSpPr/>
          <p:nvPr/>
        </p:nvSpPr>
        <p:spPr>
          <a:xfrm>
            <a:off x="1617120" y="3155040"/>
            <a:ext cx="197604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519" name="CustomShape 4"/>
          <p:cNvSpPr/>
          <p:nvPr/>
        </p:nvSpPr>
        <p:spPr>
          <a:xfrm>
            <a:off x="4925520" y="3155040"/>
            <a:ext cx="240120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520" name="CustomShape 5"/>
          <p:cNvSpPr/>
          <p:nvPr/>
        </p:nvSpPr>
        <p:spPr>
          <a:xfrm>
            <a:off x="8259480" y="3155040"/>
            <a:ext cx="329292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spTree>
  </p:cSld>
  <p:timing>
    <p:tnLst>
      <p:par>
        <p:cTn id="32" dur="indefinite" restart="never" nodeType="tmRoot">
          <p:childTnLst>
            <p:seq>
              <p:cTn id="33"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1"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522" name="Picture 6" descr=""/>
          <p:cNvPicPr/>
          <p:nvPr/>
        </p:nvPicPr>
        <p:blipFill>
          <a:blip r:embed="rId1"/>
          <a:stretch>
            <a:fillRect/>
          </a:stretch>
        </p:blipFill>
        <p:spPr>
          <a:xfrm>
            <a:off x="8466120" y="3606840"/>
            <a:ext cx="2879280" cy="2879280"/>
          </a:xfrm>
          <a:prstGeom prst="rect">
            <a:avLst/>
          </a:prstGeom>
          <a:ln>
            <a:noFill/>
          </a:ln>
        </p:spPr>
      </p:pic>
      <p:pic>
        <p:nvPicPr>
          <p:cNvPr id="523" name="Picture 8" descr=""/>
          <p:cNvPicPr/>
          <p:nvPr/>
        </p:nvPicPr>
        <p:blipFill>
          <a:blip r:embed="rId2"/>
          <a:stretch>
            <a:fillRect/>
          </a:stretch>
        </p:blipFill>
        <p:spPr>
          <a:xfrm>
            <a:off x="1165320" y="3606840"/>
            <a:ext cx="2879280" cy="2879280"/>
          </a:xfrm>
          <a:prstGeom prst="rect">
            <a:avLst/>
          </a:prstGeom>
          <a:ln>
            <a:noFill/>
          </a:ln>
        </p:spPr>
      </p:pic>
      <p:pic>
        <p:nvPicPr>
          <p:cNvPr id="524" name="Picture 14" descr=""/>
          <p:cNvPicPr/>
          <p:nvPr/>
        </p:nvPicPr>
        <p:blipFill>
          <a:blip r:embed="rId3"/>
          <a:stretch>
            <a:fillRect/>
          </a:stretch>
        </p:blipFill>
        <p:spPr>
          <a:xfrm>
            <a:off x="4655880" y="3416400"/>
            <a:ext cx="2879280" cy="2879280"/>
          </a:xfrm>
          <a:prstGeom prst="rect">
            <a:avLst/>
          </a:prstGeom>
          <a:ln>
            <a:noFill/>
          </a:ln>
        </p:spPr>
      </p:pic>
      <p:sp>
        <p:nvSpPr>
          <p:cNvPr id="525" name="CustomShape 2"/>
          <p:cNvSpPr/>
          <p:nvPr/>
        </p:nvSpPr>
        <p:spPr>
          <a:xfrm>
            <a:off x="833760" y="3084840"/>
            <a:ext cx="3542760" cy="3542760"/>
          </a:xfrm>
          <a:prstGeom prst="rect">
            <a:avLst/>
          </a:prstGeom>
          <a:solidFill>
            <a:srgbClr val="ffffff"/>
          </a:solidFill>
          <a:ln>
            <a:noFill/>
          </a:ln>
        </p:spPr>
      </p:sp>
      <p:pic>
        <p:nvPicPr>
          <p:cNvPr id="526" name="SpotlightShape1" descr=""/>
          <p:cNvPicPr/>
          <p:nvPr/>
        </p:nvPicPr>
        <p:blipFill>
          <a:blip r:embed="rId4"/>
          <a:stretch>
            <a:fillRect/>
          </a:stretch>
        </p:blipFill>
        <p:spPr>
          <a:xfrm>
            <a:off x="-127080" y="-127080"/>
            <a:ext cx="12446280" cy="7111800"/>
          </a:xfrm>
          <a:prstGeom prst="rect">
            <a:avLst/>
          </a:prstGeom>
          <a:ln>
            <a:noFill/>
          </a:ln>
        </p:spPr>
      </p:pic>
      <p:sp>
        <p:nvSpPr>
          <p:cNvPr id="527" name="CustomShape 3"/>
          <p:cNvSpPr/>
          <p:nvPr/>
        </p:nvSpPr>
        <p:spPr>
          <a:xfrm>
            <a:off x="1617120" y="3155040"/>
            <a:ext cx="197604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528" name="CustomShape 4"/>
          <p:cNvSpPr/>
          <p:nvPr/>
        </p:nvSpPr>
        <p:spPr>
          <a:xfrm>
            <a:off x="4925520" y="3155040"/>
            <a:ext cx="240120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529" name="CustomShape 5"/>
          <p:cNvSpPr/>
          <p:nvPr/>
        </p:nvSpPr>
        <p:spPr>
          <a:xfrm>
            <a:off x="8259480" y="3155040"/>
            <a:ext cx="329292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spTree>
  </p:cSld>
  <p:timing>
    <p:tnLst>
      <p:par>
        <p:cTn id="34" dur="indefinite" restart="never" nodeType="tmRoot">
          <p:childTnLst>
            <p:seq>
              <p:cTn id="35"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30" name="Picture 8" descr=""/>
          <p:cNvPicPr/>
          <p:nvPr/>
        </p:nvPicPr>
        <p:blipFill>
          <a:blip r:embed="rId1"/>
          <a:stretch>
            <a:fillRect/>
          </a:stretch>
        </p:blipFill>
        <p:spPr>
          <a:xfrm>
            <a:off x="1165320" y="3606840"/>
            <a:ext cx="2879280" cy="2879280"/>
          </a:xfrm>
          <a:prstGeom prst="rect">
            <a:avLst/>
          </a:prstGeom>
          <a:ln>
            <a:noFill/>
          </a:ln>
        </p:spPr>
      </p:pic>
      <p:pic>
        <p:nvPicPr>
          <p:cNvPr id="531" name="Picture 14" descr=""/>
          <p:cNvPicPr/>
          <p:nvPr/>
        </p:nvPicPr>
        <p:blipFill>
          <a:blip r:embed="rId2"/>
          <a:stretch>
            <a:fillRect/>
          </a:stretch>
        </p:blipFill>
        <p:spPr>
          <a:xfrm>
            <a:off x="4655880" y="3416400"/>
            <a:ext cx="2879280" cy="2879280"/>
          </a:xfrm>
          <a:prstGeom prst="rect">
            <a:avLst/>
          </a:prstGeom>
          <a:ln>
            <a:noFill/>
          </a:ln>
        </p:spPr>
      </p:pic>
      <p:pic>
        <p:nvPicPr>
          <p:cNvPr id="532" name="Picture 22" descr=""/>
          <p:cNvPicPr/>
          <p:nvPr/>
        </p:nvPicPr>
        <p:blipFill>
          <a:blip r:embed="rId3"/>
          <a:stretch>
            <a:fillRect/>
          </a:stretch>
        </p:blipFill>
        <p:spPr>
          <a:xfrm>
            <a:off x="5560920" y="3603600"/>
            <a:ext cx="1218600" cy="1218600"/>
          </a:xfrm>
          <a:prstGeom prst="rect">
            <a:avLst/>
          </a:prstGeom>
          <a:ln>
            <a:noFill/>
          </a:ln>
        </p:spPr>
      </p:pic>
      <p:pic>
        <p:nvPicPr>
          <p:cNvPr id="533" name="Picture 6" descr=""/>
          <p:cNvPicPr/>
          <p:nvPr/>
        </p:nvPicPr>
        <p:blipFill>
          <a:blip r:embed="rId4"/>
          <a:stretch>
            <a:fillRect/>
          </a:stretch>
        </p:blipFill>
        <p:spPr>
          <a:xfrm>
            <a:off x="8466120" y="3606840"/>
            <a:ext cx="2879280" cy="2879280"/>
          </a:xfrm>
          <a:prstGeom prst="rect">
            <a:avLst/>
          </a:prstGeom>
          <a:ln>
            <a:noFill/>
          </a:ln>
        </p:spPr>
      </p:pic>
      <p:pic>
        <p:nvPicPr>
          <p:cNvPr id="534" name="Picture 22" descr=""/>
          <p:cNvPicPr/>
          <p:nvPr/>
        </p:nvPicPr>
        <p:blipFill>
          <a:blip r:embed="rId5"/>
          <a:stretch>
            <a:fillRect/>
          </a:stretch>
        </p:blipFill>
        <p:spPr>
          <a:xfrm>
            <a:off x="9296640" y="3225960"/>
            <a:ext cx="1218600" cy="1218600"/>
          </a:xfrm>
          <a:prstGeom prst="rect">
            <a:avLst/>
          </a:prstGeom>
          <a:ln>
            <a:noFill/>
          </a:ln>
        </p:spPr>
      </p:pic>
      <p:pic>
        <p:nvPicPr>
          <p:cNvPr id="535" name="Picture 22" descr=""/>
          <p:cNvPicPr/>
          <p:nvPr/>
        </p:nvPicPr>
        <p:blipFill>
          <a:blip r:embed="rId6"/>
          <a:stretch>
            <a:fillRect/>
          </a:stretch>
        </p:blipFill>
        <p:spPr>
          <a:xfrm>
            <a:off x="9296640" y="3225960"/>
            <a:ext cx="1218600" cy="1218600"/>
          </a:xfrm>
          <a:prstGeom prst="rect">
            <a:avLst/>
          </a:prstGeom>
          <a:ln>
            <a:noFill/>
          </a:ln>
        </p:spPr>
      </p:pic>
      <p:sp>
        <p:nvSpPr>
          <p:cNvPr id="536"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sp>
        <p:nvSpPr>
          <p:cNvPr id="537" name="CustomShape 2"/>
          <p:cNvSpPr/>
          <p:nvPr/>
        </p:nvSpPr>
        <p:spPr>
          <a:xfrm>
            <a:off x="6974280" y="1839960"/>
            <a:ext cx="1825200" cy="45576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add</a:t>
            </a:r>
            <a:endParaRPr/>
          </a:p>
        </p:txBody>
      </p:sp>
      <p:sp>
        <p:nvSpPr>
          <p:cNvPr id="538" name="CustomShape 3"/>
          <p:cNvSpPr/>
          <p:nvPr/>
        </p:nvSpPr>
        <p:spPr>
          <a:xfrm>
            <a:off x="3144600" y="1839960"/>
            <a:ext cx="2373840" cy="45576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commit</a:t>
            </a:r>
            <a:endParaRPr/>
          </a:p>
        </p:txBody>
      </p:sp>
      <p:pic>
        <p:nvPicPr>
          <p:cNvPr id="539" name="Picture 22" descr=""/>
          <p:cNvPicPr/>
          <p:nvPr/>
        </p:nvPicPr>
        <p:blipFill>
          <a:blip r:embed="rId7"/>
          <a:stretch>
            <a:fillRect/>
          </a:stretch>
        </p:blipFill>
        <p:spPr>
          <a:xfrm>
            <a:off x="2010600" y="4514760"/>
            <a:ext cx="1218600" cy="1218600"/>
          </a:xfrm>
          <a:prstGeom prst="rect">
            <a:avLst/>
          </a:prstGeom>
          <a:ln>
            <a:noFill/>
          </a:ln>
        </p:spPr>
      </p:pic>
      <p:sp>
        <p:nvSpPr>
          <p:cNvPr id="540" name="CustomShape 4"/>
          <p:cNvSpPr/>
          <p:nvPr/>
        </p:nvSpPr>
        <p:spPr>
          <a:xfrm>
            <a:off x="1617120" y="6342480"/>
            <a:ext cx="197604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541" name="CustomShape 5"/>
          <p:cNvSpPr/>
          <p:nvPr/>
        </p:nvSpPr>
        <p:spPr>
          <a:xfrm>
            <a:off x="4925520" y="6342480"/>
            <a:ext cx="240120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sp>
        <p:nvSpPr>
          <p:cNvPr id="542" name="CustomShape 6"/>
          <p:cNvSpPr/>
          <p:nvPr/>
        </p:nvSpPr>
        <p:spPr>
          <a:xfrm>
            <a:off x="8259480" y="6342480"/>
            <a:ext cx="329292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spTree>
  </p:cSld>
  <p:timing>
    <p:tnLst>
      <p:par>
        <p:cTn id="36" dur="indefinite" restart="never" nodeType="tmRoot">
          <p:childTnLst>
            <p:seq>
              <p:cTn id="37" dur="indefinite" nodeType="mainSeq">
                <p:childTnLst>
                  <p:par>
                    <p:cTn id="38" fill="hold">
                      <p:stCondLst>
                        <p:cond delay="indefinite"/>
                      </p:stCondLst>
                      <p:childTnLst>
                        <p:par>
                          <p:cTn id="39" fill="hold">
                            <p:stCondLst>
                              <p:cond delay="0"/>
                            </p:stCondLst>
                            <p:childTnLst>
                              <p:par>
                                <p:cTn id="40" nodeType="afterEffect" fill="hold" presetClass="entr" presetID="22" presetSubtype="4">
                                  <p:stCondLst>
                                    <p:cond delay="0"/>
                                  </p:stCondLst>
                                  <p:childTnLst>
                                    <p:set>
                                      <p:cBhvr>
                                        <p:cTn id="41" dur="1" fill="hold">
                                          <p:stCondLst>
                                            <p:cond delay="0"/>
                                          </p:stCondLst>
                                        </p:cTn>
                                        <p:tgtEl>
                                          <p:spTgt spid="535"/>
                                        </p:tgtEl>
                                        <p:attrNameLst>
                                          <p:attrName>style.visibility</p:attrName>
                                        </p:attrNameLst>
                                      </p:cBhvr>
                                      <p:to>
                                        <p:strVal val="visible"/>
                                      </p:to>
                                    </p:set>
                                    <p:animEffect filter="wipe(down)" transition="out">
                                      <p:cBhvr additive="repl">
                                        <p:cTn id="42" dur="500" fill="freeze"/>
                                        <p:tgtEl>
                                          <p:spTgt spid="535"/>
                                        </p:tgtEl>
                                      </p:cBhvr>
                                    </p:animEffect>
                                  </p:childTnLst>
                                </p:cTn>
                              </p:par>
                              <p:par>
                                <p:cTn id="43" nodeType="withEffect" fill="hold" presetClass="entr" presetID="22" presetSubtype="4">
                                  <p:stCondLst>
                                    <p:cond delay="0"/>
                                  </p:stCondLst>
                                  <p:childTnLst>
                                    <p:set>
                                      <p:cBhvr>
                                        <p:cTn id="44" dur="1" fill="hold">
                                          <p:stCondLst>
                                            <p:cond delay="0"/>
                                          </p:stCondLst>
                                        </p:cTn>
                                        <p:tgtEl>
                                          <p:spTgt spid="534"/>
                                        </p:tgtEl>
                                        <p:attrNameLst>
                                          <p:attrName>style.visibility</p:attrName>
                                        </p:attrNameLst>
                                      </p:cBhvr>
                                      <p:to>
                                        <p:strVal val="visible"/>
                                      </p:to>
                                    </p:set>
                                    <p:animEffect filter="wipe(down)" transition="out">
                                      <p:cBhvr additive="repl">
                                        <p:cTn id="45" dur="500" fill="freeze"/>
                                        <p:tgtEl>
                                          <p:spTgt spid="534"/>
                                        </p:tgtEl>
                                      </p:cBhvr>
                                    </p:animEffect>
                                  </p:childTnLst>
                                </p:cTn>
                              </p:par>
                            </p:childTnLst>
                          </p:cTn>
                        </p:par>
                      </p:childTnLst>
                    </p:cTn>
                  </p:par>
                  <p:par>
                    <p:cTn id="46" fill="hold">
                      <p:stCondLst>
                        <p:cond delay="indefinite"/>
                      </p:stCondLst>
                      <p:childTnLst>
                        <p:par>
                          <p:cTn id="47" fill="hold">
                            <p:stCondLst>
                              <p:cond delay="0"/>
                            </p:stCondLst>
                            <p:childTnLst>
                              <p:par>
                                <p:cTn id="48" nodeType="clickEffect" fill="hold" presetClass="entr" presetID="42">
                                  <p:stCondLst>
                                    <p:cond delay="0"/>
                                  </p:stCondLst>
                                  <p:childTnLst>
                                    <p:set>
                                      <p:cBhvr>
                                        <p:cTn id="49" dur="1" fill="hold">
                                          <p:stCondLst>
                                            <p:cond delay="0"/>
                                          </p:stCondLst>
                                        </p:cTn>
                                        <p:tgtEl>
                                          <p:spTgt spid="537"/>
                                        </p:tgtEl>
                                        <p:attrNameLst>
                                          <p:attrName>style.visibility</p:attrName>
                                        </p:attrNameLst>
                                      </p:cBhvr>
                                      <p:to>
                                        <p:strVal val="visible"/>
                                      </p:to>
                                    </p:set>
                                    <p:animEffect filter="fade" transition="in">
                                      <p:cBhvr additive="repl">
                                        <p:cTn id="50" dur="500" fill="freeze"/>
                                        <p:tgtEl>
                                          <p:spTgt spid="537"/>
                                        </p:tgtEl>
                                      </p:cBhvr>
                                    </p:animEffect>
                                    <p:anim calcmode="lin" valueType="num">
                                      <p:cBhvr additive="repl">
                                        <p:cTn id="51" dur="500" fill="hold"/>
                                        <p:tgtEl>
                                          <p:spTgt spid="537"/>
                                        </p:tgtEl>
                                        <p:attrNameLst>
                                          <p:attrName>ppt_x</p:attrName>
                                        </p:attrNameLst>
                                      </p:cBhvr>
                                      <p:tavLst>
                                        <p:tav tm="0">
                                          <p:val>
                                            <p:strVal val="#ppt_x"/>
                                          </p:val>
                                        </p:tav>
                                        <p:tav tm="100000">
                                          <p:val>
                                            <p:strVal val="#ppt_x"/>
                                          </p:val>
                                        </p:tav>
                                      </p:tavLst>
                                    </p:anim>
                                    <p:anim calcmode="lin" valueType="num">
                                      <p:cBhvr additive="repl">
                                        <p:cTn id="52" dur="500" fill="hold"/>
                                        <p:tgtEl>
                                          <p:spTgt spid="537"/>
                                        </p:tgtEl>
                                        <p:attrNameLst>
                                          <p:attrName>ppt_y</p:attrName>
                                        </p:attrNameLst>
                                      </p:cBhvr>
                                      <p:tavLst>
                                        <p:tav tm="0">
                                          <p:val>
                                            <p:strVal val="#ppt_y+.1"/>
                                          </p:val>
                                        </p:tav>
                                        <p:tav tm="100000">
                                          <p:val>
                                            <p:strVal val="#ppt_y"/>
                                          </p:val>
                                        </p:tav>
                                      </p:tavLst>
                                    </p:anim>
                                  </p:childTnLst>
                                </p:cTn>
                              </p:par>
                            </p:childTnLst>
                          </p:cTn>
                        </p:par>
                        <p:par>
                          <p:cTn id="53" fill="hold">
                            <p:stCondLst>
                              <p:cond delay="500"/>
                            </p:stCondLst>
                            <p:childTnLst>
                              <p:par>
                                <p:cTn id="54" nodeType="afterEffect" fill="hold" presetClass="path">
                                  <p:stCondLst>
                                    <p:cond delay="0"/>
                                  </p:stCondLst>
                                </p:cTn>
                              </p:par>
                            </p:childTnLst>
                          </p:cTn>
                        </p:par>
                        <p:par>
                          <p:cTn id="55" fill="hold">
                            <p:stCondLst>
                              <p:cond delay="2500"/>
                            </p:stCondLst>
                            <p:childTnLst>
                              <p:par>
                                <p:cTn id="56" nodeType="afterEffect" fill="hold" presetClass="entr" presetID="1">
                                  <p:stCondLst>
                                    <p:cond delay="0"/>
                                  </p:stCondLst>
                                  <p:childTnLst>
                                    <p:set>
                                      <p:cBhvr>
                                        <p:cTn id="57" dur="1" fill="hold">
                                          <p:stCondLst>
                                            <p:cond delay="0"/>
                                          </p:stCondLst>
                                        </p:cTn>
                                        <p:tgtEl>
                                          <p:spTgt spid="53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42">
                                  <p:stCondLst>
                                    <p:cond delay="0"/>
                                  </p:stCondLst>
                                  <p:childTnLst>
                                    <p:set>
                                      <p:cBhvr>
                                        <p:cTn id="61" dur="1" fill="hold">
                                          <p:stCondLst>
                                            <p:cond delay="0"/>
                                          </p:stCondLst>
                                        </p:cTn>
                                        <p:tgtEl>
                                          <p:spTgt spid="538"/>
                                        </p:tgtEl>
                                        <p:attrNameLst>
                                          <p:attrName>style.visibility</p:attrName>
                                        </p:attrNameLst>
                                      </p:cBhvr>
                                      <p:to>
                                        <p:strVal val="visible"/>
                                      </p:to>
                                    </p:set>
                                    <p:animEffect filter="fade" transition="in">
                                      <p:cBhvr additive="repl">
                                        <p:cTn id="62" dur="500" fill="freeze"/>
                                        <p:tgtEl>
                                          <p:spTgt spid="538"/>
                                        </p:tgtEl>
                                      </p:cBhvr>
                                    </p:animEffect>
                                    <p:anim calcmode="lin" valueType="num">
                                      <p:cBhvr additive="repl">
                                        <p:cTn id="63" dur="500" fill="hold"/>
                                        <p:tgtEl>
                                          <p:spTgt spid="538"/>
                                        </p:tgtEl>
                                        <p:attrNameLst>
                                          <p:attrName>ppt_x</p:attrName>
                                        </p:attrNameLst>
                                      </p:cBhvr>
                                      <p:tavLst>
                                        <p:tav tm="0">
                                          <p:val>
                                            <p:strVal val="#ppt_x"/>
                                          </p:val>
                                        </p:tav>
                                        <p:tav tm="100000">
                                          <p:val>
                                            <p:strVal val="#ppt_x"/>
                                          </p:val>
                                        </p:tav>
                                      </p:tavLst>
                                    </p:anim>
                                    <p:anim calcmode="lin" valueType="num">
                                      <p:cBhvr additive="repl">
                                        <p:cTn id="64" dur="500" fill="hold"/>
                                        <p:tgtEl>
                                          <p:spTgt spid="538"/>
                                        </p:tgtEl>
                                        <p:attrNameLst>
                                          <p:attrName>ppt_y</p:attrName>
                                        </p:attrNameLst>
                                      </p:cBhvr>
                                      <p:tavLst>
                                        <p:tav tm="0">
                                          <p:val>
                                            <p:strVal val="#ppt_y+.1"/>
                                          </p:val>
                                        </p:tav>
                                        <p:tav tm="100000">
                                          <p:val>
                                            <p:strVal val="#ppt_y"/>
                                          </p:val>
                                        </p:tav>
                                      </p:tavLst>
                                    </p:anim>
                                  </p:childTnLst>
                                </p:cTn>
                              </p:par>
                              <p:par>
                                <p:cTn id="65" nodeType="withEffect" fill="hold" presetClass="exit" presetID="42">
                                  <p:stCondLst>
                                    <p:cond delay="0"/>
                                  </p:stCondLst>
                                  <p:childTnLst>
                                    <p:animEffect filter="fade" transition="in">
                                      <p:cBhvr additive="repl">
                                        <p:cTn id="66" dur="500" fill="freeze"/>
                                        <p:tgtEl>
                                          <p:spTgt spid="537"/>
                                        </p:tgtEl>
                                      </p:cBhvr>
                                    </p:animEffect>
                                    <p:anim calcmode="lin" valueType="num">
                                      <p:cBhvr additive="repl">
                                        <p:cTn id="67" dur="500" fill="freeze"/>
                                        <p:tgtEl>
                                          <p:spTgt spid="537"/>
                                        </p:tgtEl>
                                        <p:attrNameLst>
                                          <p:attrName>ppt_x</p:attrName>
                                        </p:attrNameLst>
                                      </p:cBhvr>
                                      <p:tavLst>
                                        <p:tav tm="0">
                                          <p:val>
                                            <p:strVal val="#ppt_x"/>
                                          </p:val>
                                        </p:tav>
                                        <p:tav tm="100000">
                                          <p:val>
                                            <p:strVal val="#ppt_x"/>
                                          </p:val>
                                        </p:tav>
                                      </p:tavLst>
                                    </p:anim>
                                    <p:anim calcmode="lin" valueType="num">
                                      <p:cBhvr additive="repl">
                                        <p:cTn id="68" dur="500" fill="freeze"/>
                                        <p:tgtEl>
                                          <p:spTgt spid="537"/>
                                        </p:tgtEl>
                                        <p:attrNameLst>
                                          <p:attrName>ppt_y</p:attrName>
                                        </p:attrNameLst>
                                      </p:cBhvr>
                                      <p:tavLst>
                                        <p:tav tm="0">
                                          <p:val>
                                            <p:strVal val="#ppt_y"/>
                                          </p:val>
                                        </p:tav>
                                        <p:tav tm="100000">
                                          <p:val>
                                            <p:strVal val="#ppt_y+.1"/>
                                          </p:val>
                                        </p:tav>
                                      </p:tavLst>
                                    </p:anim>
                                    <p:set>
                                      <p:cBhvr>
                                        <p:cTn id="69" dur="1" fill="hold">
                                          <p:stCondLst>
                                            <p:cond delay="498"/>
                                          </p:stCondLst>
                                        </p:cTn>
                                        <p:tgtEl>
                                          <p:spTgt spid="537"/>
                                        </p:tgtEl>
                                        <p:attrNameLst>
                                          <p:attrName>style.visibility</p:attrName>
                                        </p:attrNameLst>
                                      </p:cBhvr>
                                      <p:to>
                                        <p:strVal val="hidden"/>
                                      </p:to>
                                    </p:set>
                                  </p:childTnLst>
                                </p:cTn>
                              </p:par>
                            </p:childTnLst>
                          </p:cTn>
                        </p:par>
                        <p:par>
                          <p:cTn id="70" fill="hold">
                            <p:stCondLst>
                              <p:cond delay="500"/>
                            </p:stCondLst>
                            <p:childTnLst>
                              <p:par>
                                <p:cTn id="71" nodeType="afterEffect" fill="hold" presetClass="path">
                                  <p:stCondLst>
                                    <p:cond delay="0"/>
                                  </p:stCondLst>
                                </p:cTn>
                              </p:par>
                            </p:childTnLst>
                          </p:cTn>
                        </p:par>
                        <p:par>
                          <p:cTn id="72" fill="hold">
                            <p:stCondLst>
                              <p:cond delay="2500"/>
                            </p:stCondLst>
                            <p:childTnLst>
                              <p:par>
                                <p:cTn id="73" nodeType="afterEffect" fill="hold" presetClass="entr" presetID="1">
                                  <p:stCondLst>
                                    <p:cond delay="0"/>
                                  </p:stCondLst>
                                  <p:childTnLst>
                                    <p:set>
                                      <p:cBhvr>
                                        <p:cTn id="74"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43" name="Picture 8" descr=""/>
          <p:cNvPicPr/>
          <p:nvPr/>
        </p:nvPicPr>
        <p:blipFill>
          <a:blip r:embed="rId1"/>
          <a:stretch>
            <a:fillRect/>
          </a:stretch>
        </p:blipFill>
        <p:spPr>
          <a:xfrm>
            <a:off x="1165320" y="3606840"/>
            <a:ext cx="2879280" cy="2879280"/>
          </a:xfrm>
          <a:prstGeom prst="rect">
            <a:avLst/>
          </a:prstGeom>
          <a:ln>
            <a:noFill/>
          </a:ln>
        </p:spPr>
      </p:pic>
      <p:pic>
        <p:nvPicPr>
          <p:cNvPr id="544" name="Picture 14" descr=""/>
          <p:cNvPicPr/>
          <p:nvPr/>
        </p:nvPicPr>
        <p:blipFill>
          <a:blip r:embed="rId2"/>
          <a:stretch>
            <a:fillRect/>
          </a:stretch>
        </p:blipFill>
        <p:spPr>
          <a:xfrm>
            <a:off x="4655880" y="3416400"/>
            <a:ext cx="2879280" cy="2879280"/>
          </a:xfrm>
          <a:prstGeom prst="rect">
            <a:avLst/>
          </a:prstGeom>
          <a:ln>
            <a:noFill/>
          </a:ln>
        </p:spPr>
      </p:pic>
      <p:pic>
        <p:nvPicPr>
          <p:cNvPr id="545" name="Picture 6" descr=""/>
          <p:cNvPicPr/>
          <p:nvPr/>
        </p:nvPicPr>
        <p:blipFill>
          <a:blip r:embed="rId3"/>
          <a:stretch>
            <a:fillRect/>
          </a:stretch>
        </p:blipFill>
        <p:spPr>
          <a:xfrm>
            <a:off x="8466120" y="3606840"/>
            <a:ext cx="2879280" cy="2879280"/>
          </a:xfrm>
          <a:prstGeom prst="rect">
            <a:avLst/>
          </a:prstGeom>
          <a:ln>
            <a:noFill/>
          </a:ln>
        </p:spPr>
      </p:pic>
      <p:sp>
        <p:nvSpPr>
          <p:cNvPr id="546"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547" name="CustomShape 2"/>
          <p:cNvSpPr/>
          <p:nvPr/>
        </p:nvSpPr>
        <p:spPr>
          <a:xfrm>
            <a:off x="4939560" y="1979640"/>
            <a:ext cx="2373840" cy="45576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status</a:t>
            </a:r>
            <a:endParaRPr/>
          </a:p>
        </p:txBody>
      </p:sp>
      <p:sp>
        <p:nvSpPr>
          <p:cNvPr id="548" name="CustomShape 3"/>
          <p:cNvSpPr/>
          <p:nvPr/>
        </p:nvSpPr>
        <p:spPr>
          <a:xfrm>
            <a:off x="1617120" y="6342480"/>
            <a:ext cx="197604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549" name="CustomShape 4"/>
          <p:cNvSpPr/>
          <p:nvPr/>
        </p:nvSpPr>
        <p:spPr>
          <a:xfrm>
            <a:off x="4925520" y="6342480"/>
            <a:ext cx="240120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sp>
        <p:nvSpPr>
          <p:cNvPr id="550" name="CustomShape 5"/>
          <p:cNvSpPr/>
          <p:nvPr/>
        </p:nvSpPr>
        <p:spPr>
          <a:xfrm>
            <a:off x="8259480" y="6342480"/>
            <a:ext cx="329292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pic>
        <p:nvPicPr>
          <p:cNvPr id="551" name="Picture 22" descr=""/>
          <p:cNvPicPr/>
          <p:nvPr/>
        </p:nvPicPr>
        <p:blipFill>
          <a:blip r:embed="rId4"/>
          <a:stretch>
            <a:fillRect/>
          </a:stretch>
        </p:blipFill>
        <p:spPr>
          <a:xfrm>
            <a:off x="5560920" y="3603600"/>
            <a:ext cx="1218600" cy="1218600"/>
          </a:xfrm>
          <a:prstGeom prst="rect">
            <a:avLst/>
          </a:prstGeom>
          <a:ln>
            <a:noFill/>
          </a:ln>
        </p:spPr>
      </p:pic>
      <p:pic>
        <p:nvPicPr>
          <p:cNvPr id="552" name="Picture 22" descr=""/>
          <p:cNvPicPr/>
          <p:nvPr/>
        </p:nvPicPr>
        <p:blipFill>
          <a:blip r:embed="rId5"/>
          <a:stretch>
            <a:fillRect/>
          </a:stretch>
        </p:blipFill>
        <p:spPr>
          <a:xfrm>
            <a:off x="2010600" y="4514760"/>
            <a:ext cx="1218600" cy="1218600"/>
          </a:xfrm>
          <a:prstGeom prst="rect">
            <a:avLst/>
          </a:prstGeom>
          <a:ln>
            <a:noFill/>
          </a:ln>
        </p:spPr>
      </p:pic>
      <p:pic>
        <p:nvPicPr>
          <p:cNvPr id="553" name="Picture 22" descr=""/>
          <p:cNvPicPr/>
          <p:nvPr/>
        </p:nvPicPr>
        <p:blipFill>
          <a:blip r:embed="rId6"/>
          <a:stretch>
            <a:fillRect/>
          </a:stretch>
        </p:blipFill>
        <p:spPr>
          <a:xfrm>
            <a:off x="9296640" y="3225960"/>
            <a:ext cx="1218600" cy="121860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54" name="Picture 8" descr=""/>
          <p:cNvPicPr/>
          <p:nvPr/>
        </p:nvPicPr>
        <p:blipFill>
          <a:blip r:embed="rId1"/>
          <a:stretch>
            <a:fillRect/>
          </a:stretch>
        </p:blipFill>
        <p:spPr>
          <a:xfrm>
            <a:off x="1165320" y="3606840"/>
            <a:ext cx="2879280" cy="2879280"/>
          </a:xfrm>
          <a:prstGeom prst="rect">
            <a:avLst/>
          </a:prstGeom>
          <a:ln>
            <a:noFill/>
          </a:ln>
        </p:spPr>
      </p:pic>
      <p:pic>
        <p:nvPicPr>
          <p:cNvPr id="555" name="Picture 14" descr=""/>
          <p:cNvPicPr/>
          <p:nvPr/>
        </p:nvPicPr>
        <p:blipFill>
          <a:blip r:embed="rId2"/>
          <a:stretch>
            <a:fillRect/>
          </a:stretch>
        </p:blipFill>
        <p:spPr>
          <a:xfrm>
            <a:off x="4655880" y="3416400"/>
            <a:ext cx="2879280" cy="2879280"/>
          </a:xfrm>
          <a:prstGeom prst="rect">
            <a:avLst/>
          </a:prstGeom>
          <a:ln>
            <a:noFill/>
          </a:ln>
        </p:spPr>
      </p:pic>
      <p:pic>
        <p:nvPicPr>
          <p:cNvPr id="556" name="Picture 6" descr=""/>
          <p:cNvPicPr/>
          <p:nvPr/>
        </p:nvPicPr>
        <p:blipFill>
          <a:blip r:embed="rId3"/>
          <a:stretch>
            <a:fillRect/>
          </a:stretch>
        </p:blipFill>
        <p:spPr>
          <a:xfrm>
            <a:off x="8466120" y="3606840"/>
            <a:ext cx="2879280" cy="2879280"/>
          </a:xfrm>
          <a:prstGeom prst="rect">
            <a:avLst/>
          </a:prstGeom>
          <a:ln>
            <a:noFill/>
          </a:ln>
        </p:spPr>
      </p:pic>
      <p:sp>
        <p:nvSpPr>
          <p:cNvPr id="557"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558" name="CustomShape 2"/>
          <p:cNvSpPr/>
          <p:nvPr/>
        </p:nvSpPr>
        <p:spPr>
          <a:xfrm>
            <a:off x="4939560" y="1979640"/>
            <a:ext cx="2373840" cy="45576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status</a:t>
            </a:r>
            <a:endParaRPr/>
          </a:p>
        </p:txBody>
      </p:sp>
      <p:pic>
        <p:nvPicPr>
          <p:cNvPr id="559" name="Picture 2" descr=""/>
          <p:cNvPicPr/>
          <p:nvPr/>
        </p:nvPicPr>
        <p:blipFill>
          <a:blip r:embed="rId4"/>
          <a:stretch>
            <a:fillRect/>
          </a:stretch>
        </p:blipFill>
        <p:spPr>
          <a:xfrm>
            <a:off x="9493920" y="4178520"/>
            <a:ext cx="867600" cy="867600"/>
          </a:xfrm>
          <a:prstGeom prst="rect">
            <a:avLst/>
          </a:prstGeom>
          <a:ln>
            <a:noFill/>
          </a:ln>
        </p:spPr>
      </p:pic>
      <p:sp>
        <p:nvSpPr>
          <p:cNvPr id="560" name="CustomShape 3"/>
          <p:cNvSpPr/>
          <p:nvPr/>
        </p:nvSpPr>
        <p:spPr>
          <a:xfrm>
            <a:off x="1617120" y="6342480"/>
            <a:ext cx="197604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561" name="CustomShape 4"/>
          <p:cNvSpPr/>
          <p:nvPr/>
        </p:nvSpPr>
        <p:spPr>
          <a:xfrm>
            <a:off x="4925520" y="6342480"/>
            <a:ext cx="240120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sp>
        <p:nvSpPr>
          <p:cNvPr id="562" name="CustomShape 5"/>
          <p:cNvSpPr/>
          <p:nvPr/>
        </p:nvSpPr>
        <p:spPr>
          <a:xfrm>
            <a:off x="8259480" y="6342480"/>
            <a:ext cx="329292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sp>
        <p:nvSpPr>
          <p:cNvPr id="563" name="CustomShape 6"/>
          <p:cNvSpPr/>
          <p:nvPr/>
        </p:nvSpPr>
        <p:spPr>
          <a:xfrm>
            <a:off x="4343400" y="2857320"/>
            <a:ext cx="7302960" cy="3833640"/>
          </a:xfrm>
          <a:prstGeom prst="rect">
            <a:avLst/>
          </a:prstGeom>
          <a:solidFill>
            <a:srgbClr val="ffffff"/>
          </a:solidFill>
          <a:ln>
            <a:noFill/>
          </a:ln>
        </p:spPr>
      </p:sp>
      <p:pic>
        <p:nvPicPr>
          <p:cNvPr id="564" name="SpotlightShape1" descr=""/>
          <p:cNvPicPr/>
          <p:nvPr/>
        </p:nvPicPr>
        <p:blipFill>
          <a:blip r:embed="rId5"/>
          <a:stretch>
            <a:fillRect/>
          </a:stretch>
        </p:blipFill>
        <p:spPr>
          <a:xfrm>
            <a:off x="-127080" y="-127080"/>
            <a:ext cx="12446280" cy="7111800"/>
          </a:xfrm>
          <a:prstGeom prst="rect">
            <a:avLst/>
          </a:prstGeom>
          <a:ln>
            <a:noFill/>
          </a:ln>
        </p:spPr>
      </p:pic>
    </p:spTree>
  </p:cSld>
  <p:timing>
    <p:tnLst>
      <p:par>
        <p:cTn id="77" dur="indefinite" restart="never" nodeType="tmRoot">
          <p:childTnLst>
            <p:seq>
              <p:cTn id="78" dur="indefinite" nodeType="mainSeq">
                <p:childTnLst>
                  <p:par>
                    <p:cTn id="79" fill="hold">
                      <p:stCondLst>
                        <p:cond delay="indefinite"/>
                      </p:stCondLst>
                      <p:childTnLst>
                        <p:par>
                          <p:cTn id="80" fill="hold">
                            <p:stCondLst>
                              <p:cond delay="0"/>
                            </p:stCondLst>
                            <p:childTnLst>
                              <p:par>
                                <p:cTn id="81" nodeType="withEffect" fill="hold" presetClass="path" presetID="12">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65" name="Picture 8" descr=""/>
          <p:cNvPicPr/>
          <p:nvPr/>
        </p:nvPicPr>
        <p:blipFill>
          <a:blip r:embed="rId1"/>
          <a:stretch>
            <a:fillRect/>
          </a:stretch>
        </p:blipFill>
        <p:spPr>
          <a:xfrm>
            <a:off x="1165320" y="3606840"/>
            <a:ext cx="2879280" cy="2879280"/>
          </a:xfrm>
          <a:prstGeom prst="rect">
            <a:avLst/>
          </a:prstGeom>
          <a:ln>
            <a:noFill/>
          </a:ln>
        </p:spPr>
      </p:pic>
      <p:pic>
        <p:nvPicPr>
          <p:cNvPr id="566" name="Picture 14" descr=""/>
          <p:cNvPicPr/>
          <p:nvPr/>
        </p:nvPicPr>
        <p:blipFill>
          <a:blip r:embed="rId2"/>
          <a:stretch>
            <a:fillRect/>
          </a:stretch>
        </p:blipFill>
        <p:spPr>
          <a:xfrm>
            <a:off x="4655880" y="3416400"/>
            <a:ext cx="2879280" cy="2879280"/>
          </a:xfrm>
          <a:prstGeom prst="rect">
            <a:avLst/>
          </a:prstGeom>
          <a:ln>
            <a:noFill/>
          </a:ln>
        </p:spPr>
      </p:pic>
      <p:pic>
        <p:nvPicPr>
          <p:cNvPr id="567" name="Picture 6" descr=""/>
          <p:cNvPicPr/>
          <p:nvPr/>
        </p:nvPicPr>
        <p:blipFill>
          <a:blip r:embed="rId3"/>
          <a:stretch>
            <a:fillRect/>
          </a:stretch>
        </p:blipFill>
        <p:spPr>
          <a:xfrm>
            <a:off x="8466120" y="3606840"/>
            <a:ext cx="2879280" cy="2879280"/>
          </a:xfrm>
          <a:prstGeom prst="rect">
            <a:avLst/>
          </a:prstGeom>
          <a:ln>
            <a:noFill/>
          </a:ln>
        </p:spPr>
      </p:pic>
      <p:sp>
        <p:nvSpPr>
          <p:cNvPr id="568"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What </a:t>
            </a:r>
            <a:r>
              <a:rPr lang="en-US" sz="4800">
                <a:solidFill>
                  <a:srgbClr val="5a3471"/>
                </a:solidFill>
                <a:latin typeface="Consolas"/>
              </a:rPr>
              <a:t>git status </a:t>
            </a:r>
            <a:r>
              <a:rPr lang="en-US" sz="4800">
                <a:solidFill>
                  <a:srgbClr val="404040"/>
                </a:solidFill>
                <a:latin typeface="Segoe UI Light"/>
              </a:rPr>
              <a:t>does</a:t>
            </a:r>
            <a:endParaRPr/>
          </a:p>
        </p:txBody>
      </p:sp>
      <p:sp>
        <p:nvSpPr>
          <p:cNvPr id="569" name="CustomShape 2"/>
          <p:cNvSpPr/>
          <p:nvPr/>
        </p:nvSpPr>
        <p:spPr>
          <a:xfrm>
            <a:off x="4939560" y="1979640"/>
            <a:ext cx="2373840" cy="45576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 git status</a:t>
            </a:r>
            <a:endParaRPr/>
          </a:p>
        </p:txBody>
      </p:sp>
      <p:sp>
        <p:nvSpPr>
          <p:cNvPr id="570" name="CustomShape 3"/>
          <p:cNvSpPr/>
          <p:nvPr/>
        </p:nvSpPr>
        <p:spPr>
          <a:xfrm>
            <a:off x="697680" y="3087360"/>
            <a:ext cx="7302960" cy="3769920"/>
          </a:xfrm>
          <a:prstGeom prst="rect">
            <a:avLst/>
          </a:prstGeom>
          <a:solidFill>
            <a:srgbClr val="ffffff"/>
          </a:solidFill>
          <a:ln>
            <a:noFill/>
          </a:ln>
        </p:spPr>
      </p:sp>
      <p:pic>
        <p:nvPicPr>
          <p:cNvPr id="571" name="SpotlightShape1" descr=""/>
          <p:cNvPicPr/>
          <p:nvPr/>
        </p:nvPicPr>
        <p:blipFill>
          <a:blip r:embed="rId4"/>
          <a:stretch>
            <a:fillRect/>
          </a:stretch>
        </p:blipFill>
        <p:spPr>
          <a:xfrm>
            <a:off x="-127080" y="-127080"/>
            <a:ext cx="12446280" cy="7111800"/>
          </a:xfrm>
          <a:prstGeom prst="rect">
            <a:avLst/>
          </a:prstGeom>
          <a:ln>
            <a:noFill/>
          </a:ln>
        </p:spPr>
      </p:pic>
      <p:pic>
        <p:nvPicPr>
          <p:cNvPr id="572" name="Picture 2" descr=""/>
          <p:cNvPicPr/>
          <p:nvPr/>
        </p:nvPicPr>
        <p:blipFill>
          <a:blip r:embed="rId5"/>
          <a:stretch>
            <a:fillRect/>
          </a:stretch>
        </p:blipFill>
        <p:spPr>
          <a:xfrm>
            <a:off x="5661720" y="4120560"/>
            <a:ext cx="867600" cy="867600"/>
          </a:xfrm>
          <a:prstGeom prst="rect">
            <a:avLst/>
          </a:prstGeom>
          <a:ln>
            <a:noFill/>
          </a:ln>
        </p:spPr>
      </p:pic>
      <p:sp>
        <p:nvSpPr>
          <p:cNvPr id="573" name="CustomShape 4"/>
          <p:cNvSpPr/>
          <p:nvPr/>
        </p:nvSpPr>
        <p:spPr>
          <a:xfrm>
            <a:off x="1617120" y="6342480"/>
            <a:ext cx="197604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repository</a:t>
            </a:r>
            <a:endParaRPr/>
          </a:p>
        </p:txBody>
      </p:sp>
      <p:sp>
        <p:nvSpPr>
          <p:cNvPr id="574" name="CustomShape 5"/>
          <p:cNvSpPr/>
          <p:nvPr/>
        </p:nvSpPr>
        <p:spPr>
          <a:xfrm>
            <a:off x="4925520" y="6342480"/>
            <a:ext cx="240120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staging area</a:t>
            </a:r>
            <a:endParaRPr/>
          </a:p>
        </p:txBody>
      </p:sp>
      <p:sp>
        <p:nvSpPr>
          <p:cNvPr id="575" name="CustomShape 6"/>
          <p:cNvSpPr/>
          <p:nvPr/>
        </p:nvSpPr>
        <p:spPr>
          <a:xfrm>
            <a:off x="8259480" y="6342480"/>
            <a:ext cx="3292920" cy="516600"/>
          </a:xfrm>
          <a:prstGeom prst="rect">
            <a:avLst/>
          </a:prstGeom>
          <a:noFill/>
          <a:ln>
            <a:noFill/>
          </a:ln>
        </p:spPr>
        <p:txBody>
          <a:bodyPr wrap="none" lIns="90000" rIns="90000" tIns="45000" bIns="45000"/>
          <a:p>
            <a:pPr>
              <a:lnSpc>
                <a:spcPct val="100000"/>
              </a:lnSpc>
            </a:pPr>
            <a:r>
              <a:rPr lang="en-US" sz="2800">
                <a:solidFill>
                  <a:srgbClr val="b7b5dd"/>
                </a:solidFill>
                <a:latin typeface="Segoe UI"/>
              </a:rPr>
              <a:t>working directory</a:t>
            </a:r>
            <a:endParaRPr/>
          </a:p>
        </p:txBody>
      </p:sp>
    </p:spTree>
  </p:cSld>
  <p:timing>
    <p:tnLst>
      <p:par>
        <p:cTn id="82" dur="indefinite" restart="never" nodeType="tmRoot">
          <p:childTnLst>
            <p:seq>
              <p:cTn id="83" dur="indefinite" nodeType="mainSeq">
                <p:childTnLst>
                  <p:par>
                    <p:cTn id="84" fill="hold">
                      <p:stCondLst>
                        <p:cond delay="indefinite"/>
                      </p:stCondLst>
                      <p:childTnLst>
                        <p:par>
                          <p:cTn id="85" fill="hold">
                            <p:stCondLst>
                              <p:cond delay="0"/>
                            </p:stCondLst>
                            <p:childTnLst>
                              <p:par>
                                <p:cTn id="86" nodeType="withEffect" fill="hold" presetClass="path" presetID="12">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6"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Get into the flow</a:t>
            </a:r>
            <a:endParaRPr/>
          </a:p>
        </p:txBody>
      </p:sp>
      <p:pic>
        <p:nvPicPr>
          <p:cNvPr id="577" name="Picture 6" descr=""/>
          <p:cNvPicPr/>
          <p:nvPr/>
        </p:nvPicPr>
        <p:blipFill>
          <a:blip r:embed="rId1"/>
          <a:stretch>
            <a:fillRect/>
          </a:stretch>
        </p:blipFill>
        <p:spPr>
          <a:xfrm>
            <a:off x="7617240" y="1737360"/>
            <a:ext cx="1799280" cy="1799280"/>
          </a:xfrm>
          <a:prstGeom prst="rect">
            <a:avLst/>
          </a:prstGeom>
          <a:ln>
            <a:noFill/>
          </a:ln>
        </p:spPr>
      </p:pic>
      <p:pic>
        <p:nvPicPr>
          <p:cNvPr id="578" name="Picture 8" descr=""/>
          <p:cNvPicPr/>
          <p:nvPr/>
        </p:nvPicPr>
        <p:blipFill>
          <a:blip r:embed="rId2"/>
          <a:stretch>
            <a:fillRect/>
          </a:stretch>
        </p:blipFill>
        <p:spPr>
          <a:xfrm>
            <a:off x="1927440" y="4047120"/>
            <a:ext cx="1799280" cy="1799280"/>
          </a:xfrm>
          <a:prstGeom prst="rect">
            <a:avLst/>
          </a:prstGeom>
          <a:ln>
            <a:noFill/>
          </a:ln>
        </p:spPr>
      </p:pic>
      <p:pic>
        <p:nvPicPr>
          <p:cNvPr id="579" name="Picture 14" descr=""/>
          <p:cNvPicPr/>
          <p:nvPr/>
        </p:nvPicPr>
        <p:blipFill>
          <a:blip r:embed="rId3"/>
          <a:stretch>
            <a:fillRect/>
          </a:stretch>
        </p:blipFill>
        <p:spPr>
          <a:xfrm>
            <a:off x="8773200" y="3920040"/>
            <a:ext cx="1799280" cy="1799280"/>
          </a:xfrm>
          <a:prstGeom prst="rect">
            <a:avLst/>
          </a:prstGeom>
          <a:ln>
            <a:noFill/>
          </a:ln>
        </p:spPr>
      </p:pic>
      <p:pic>
        <p:nvPicPr>
          <p:cNvPr id="580" name="Picture 8" descr=""/>
          <p:cNvPicPr/>
          <p:nvPr/>
        </p:nvPicPr>
        <p:blipFill>
          <a:blip r:embed="rId4"/>
          <a:stretch>
            <a:fillRect/>
          </a:stretch>
        </p:blipFill>
        <p:spPr>
          <a:xfrm>
            <a:off x="11622960" y="5758200"/>
            <a:ext cx="492120" cy="492120"/>
          </a:xfrm>
          <a:prstGeom prst="rect">
            <a:avLst/>
          </a:prstGeom>
          <a:ln>
            <a:noFill/>
          </a:ln>
        </p:spPr>
      </p:pic>
    </p:spTree>
  </p:cSld>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17" presetSubtype="10">
                                  <p:stCondLst>
                                    <p:cond delay="0"/>
                                  </p:stCondLst>
                                  <p:childTnLst>
                                    <p:set>
                                      <p:cBhvr>
                                        <p:cTn id="92" dur="1" fill="hold">
                                          <p:stCondLst>
                                            <p:cond delay="0"/>
                                          </p:stCondLst>
                                        </p:cTn>
                                        <p:attrNameLst>
                                          <p:attrName>style.visibility</p:attrName>
                                        </p:attrNameLst>
                                      </p:cBhvr>
                                      <p:to>
                                        <p:strVal val="visible"/>
                                      </p:to>
                                    </p:set>
                                    <p:anim calcmode="lin" valueType="str">
                                      <p:cBhvr additive="repl">
                                        <p:cTn id="93" dur="500" fill="hold"/>
                                      </p:cBhvr>
                                      <p:tavLst>
                                        <p:tav tm="100000">
                                          <p:val>
                                            <p:strVal val="width"/>
                                          </p:val>
                                        </p:tav>
                                      </p:tavLst>
                                    </p:anim>
                                    <p:anim calcmode="lin" valueType="str">
                                      <p:cBhvr additive="repl">
                                        <p:cTn id="94" dur="500" fill="hold"/>
                                      </p:cBhvr>
                                      <p:tavLst>
                                        <p:tav tm="0">
                                          <p:val>
                                            <p:strVal val="height"/>
                                          </p:val>
                                        </p:tav>
                                        <p:tav tm="100000">
                                          <p:val>
                                            <p:strVal val="height"/>
                                          </p:val>
                                        </p:tav>
                                      </p:tavLst>
                                    </p:anim>
                                  </p:childTnLst>
                                </p:cTn>
                              </p:par>
                              <p:par>
                                <p:cTn id="95" nodeType="withEffect" fill="hold" presetClass="entr" presetID="17" presetSubtype="10">
                                  <p:stCondLst>
                                    <p:cond delay="0"/>
                                  </p:stCondLst>
                                  <p:childTnLst>
                                    <p:set>
                                      <p:cBhvr>
                                        <p:cTn id="96" dur="1" fill="hold">
                                          <p:stCondLst>
                                            <p:cond delay="0"/>
                                          </p:stCondLst>
                                        </p:cTn>
                                        <p:tgtEl>
                                          <p:spTgt spid="577"/>
                                        </p:tgtEl>
                                        <p:attrNameLst>
                                          <p:attrName>style.visibility</p:attrName>
                                        </p:attrNameLst>
                                      </p:cBhvr>
                                      <p:to>
                                        <p:strVal val="visible"/>
                                      </p:to>
                                    </p:set>
                                    <p:anim calcmode="lin" valueType="str">
                                      <p:cBhvr additive="repl">
                                        <p:cTn id="97" dur="500" fill="hold"/>
                                        <p:tgtEl>
                                          <p:spTgt spid="577"/>
                                        </p:tgtEl>
                                      </p:cBhvr>
                                      <p:tavLst>
                                        <p:tav tm="100000">
                                          <p:val>
                                            <p:strVal val="width"/>
                                          </p:val>
                                        </p:tav>
                                      </p:tavLst>
                                    </p:anim>
                                    <p:anim calcmode="lin" valueType="str">
                                      <p:cBhvr additive="repl">
                                        <p:cTn id="98" dur="500" fill="hold"/>
                                        <p:tgtEl>
                                          <p:spTgt spid="577"/>
                                        </p:tgtEl>
                                      </p:cBhvr>
                                      <p:tavLst>
                                        <p:tav tm="0">
                                          <p:val>
                                            <p:strVal val="height"/>
                                          </p:val>
                                        </p:tav>
                                        <p:tav tm="100000">
                                          <p:val>
                                            <p:strVal val="height"/>
                                          </p:val>
                                        </p:tav>
                                      </p:tavLst>
                                    </p:anim>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7" presetSubtype="10">
                                  <p:stCondLst>
                                    <p:cond delay="0"/>
                                  </p:stCondLst>
                                  <p:childTnLst>
                                    <p:set>
                                      <p:cBhvr>
                                        <p:cTn id="102" dur="1" fill="hold">
                                          <p:stCondLst>
                                            <p:cond delay="0"/>
                                          </p:stCondLst>
                                        </p:cTn>
                                        <p:attrNameLst>
                                          <p:attrName>style.visibility</p:attrName>
                                        </p:attrNameLst>
                                      </p:cBhvr>
                                      <p:to>
                                        <p:strVal val="visible"/>
                                      </p:to>
                                    </p:set>
                                    <p:anim calcmode="lin" valueType="str">
                                      <p:cBhvr additive="repl">
                                        <p:cTn id="103" dur="500" fill="hold"/>
                                      </p:cBhvr>
                                      <p:tavLst>
                                        <p:tav tm="100000">
                                          <p:val>
                                            <p:strVal val="width"/>
                                          </p:val>
                                        </p:tav>
                                      </p:tavLst>
                                    </p:anim>
                                    <p:anim calcmode="lin" valueType="str">
                                      <p:cBhvr additive="repl">
                                        <p:cTn id="104" dur="500" fill="hold"/>
                                      </p:cBhvr>
                                      <p:tavLst>
                                        <p:tav tm="0">
                                          <p:val>
                                            <p:strVal val="height"/>
                                          </p:val>
                                        </p:tav>
                                        <p:tav tm="100000">
                                          <p:val>
                                            <p:strVal val="height"/>
                                          </p:val>
                                        </p:tav>
                                      </p:tavLst>
                                    </p:anim>
                                  </p:childTnLst>
                                </p:cTn>
                              </p:par>
                              <p:par>
                                <p:cTn id="105" nodeType="withEffect" fill="hold" presetClass="entr" presetID="17" presetSubtype="10">
                                  <p:stCondLst>
                                    <p:cond delay="0"/>
                                  </p:stCondLst>
                                  <p:childTnLst>
                                    <p:set>
                                      <p:cBhvr>
                                        <p:cTn id="106" dur="1" fill="hold">
                                          <p:stCondLst>
                                            <p:cond delay="0"/>
                                          </p:stCondLst>
                                        </p:cTn>
                                        <p:attrNameLst>
                                          <p:attrName>style.visibility</p:attrName>
                                        </p:attrNameLst>
                                      </p:cBhvr>
                                      <p:to>
                                        <p:strVal val="visible"/>
                                      </p:to>
                                    </p:set>
                                    <p:anim calcmode="lin" valueType="str">
                                      <p:cBhvr additive="repl">
                                        <p:cTn id="107" dur="500" fill="hold"/>
                                      </p:cBhvr>
                                      <p:tavLst>
                                        <p:tav tm="100000">
                                          <p:val>
                                            <p:strVal val="width"/>
                                          </p:val>
                                        </p:tav>
                                      </p:tavLst>
                                    </p:anim>
                                    <p:anim calcmode="lin" valueType="str">
                                      <p:cBhvr additive="repl">
                                        <p:cTn id="108" dur="500" fill="hold"/>
                                      </p:cBhvr>
                                      <p:tavLst>
                                        <p:tav tm="0">
                                          <p:val>
                                            <p:strVal val="height"/>
                                          </p:val>
                                        </p:tav>
                                        <p:tav tm="100000">
                                          <p:val>
                                            <p:strVal val="height"/>
                                          </p:val>
                                        </p:tav>
                                      </p:tavLst>
                                    </p:anim>
                                  </p:childTnLst>
                                </p:cTn>
                              </p:par>
                              <p:par>
                                <p:cTn id="109" nodeType="withEffect" fill="hold" presetClass="entr" presetID="17" presetSubtype="10">
                                  <p:stCondLst>
                                    <p:cond delay="0"/>
                                  </p:stCondLst>
                                  <p:childTnLst>
                                    <p:set>
                                      <p:cBhvr>
                                        <p:cTn id="110" dur="1" fill="hold">
                                          <p:stCondLst>
                                            <p:cond delay="0"/>
                                          </p:stCondLst>
                                        </p:cTn>
                                        <p:tgtEl>
                                          <p:spTgt spid="579"/>
                                        </p:tgtEl>
                                        <p:attrNameLst>
                                          <p:attrName>style.visibility</p:attrName>
                                        </p:attrNameLst>
                                      </p:cBhvr>
                                      <p:to>
                                        <p:strVal val="visible"/>
                                      </p:to>
                                    </p:set>
                                    <p:anim calcmode="lin" valueType="str">
                                      <p:cBhvr additive="repl">
                                        <p:cTn id="111" dur="500" fill="hold"/>
                                        <p:tgtEl>
                                          <p:spTgt spid="579"/>
                                        </p:tgtEl>
                                      </p:cBhvr>
                                      <p:tavLst>
                                        <p:tav tm="100000">
                                          <p:val>
                                            <p:strVal val="width"/>
                                          </p:val>
                                        </p:tav>
                                      </p:tavLst>
                                    </p:anim>
                                    <p:anim calcmode="lin" valueType="str">
                                      <p:cBhvr additive="repl">
                                        <p:cTn id="112" dur="500" fill="hold"/>
                                        <p:tgtEl>
                                          <p:spTgt spid="579"/>
                                        </p:tgtEl>
                                      </p:cBhvr>
                                      <p:tavLst>
                                        <p:tav tm="0">
                                          <p:val>
                                            <p:strVal val="height"/>
                                          </p:val>
                                        </p:tav>
                                        <p:tav tm="100000">
                                          <p:val>
                                            <p:strVal val="height"/>
                                          </p:val>
                                        </p:tav>
                                      </p:tavLst>
                                    </p:anim>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7" presetSubtype="10">
                                  <p:stCondLst>
                                    <p:cond delay="0"/>
                                  </p:stCondLst>
                                  <p:childTnLst>
                                    <p:set>
                                      <p:cBhvr>
                                        <p:cTn id="116" dur="1" fill="hold">
                                          <p:stCondLst>
                                            <p:cond delay="0"/>
                                          </p:stCondLst>
                                        </p:cTn>
                                        <p:attrNameLst>
                                          <p:attrName>style.visibility</p:attrName>
                                        </p:attrNameLst>
                                      </p:cBhvr>
                                      <p:to>
                                        <p:strVal val="visible"/>
                                      </p:to>
                                    </p:set>
                                    <p:anim calcmode="lin" valueType="str">
                                      <p:cBhvr additive="repl">
                                        <p:cTn id="117" dur="500" fill="hold"/>
                                      </p:cBhvr>
                                      <p:tavLst>
                                        <p:tav tm="100000">
                                          <p:val>
                                            <p:strVal val="width"/>
                                          </p:val>
                                        </p:tav>
                                      </p:tavLst>
                                    </p:anim>
                                    <p:anim calcmode="lin" valueType="str">
                                      <p:cBhvr additive="repl">
                                        <p:cTn id="118" dur="500" fill="hold"/>
                                      </p:cBhvr>
                                      <p:tavLst>
                                        <p:tav tm="0">
                                          <p:val>
                                            <p:strVal val="height"/>
                                          </p:val>
                                        </p:tav>
                                        <p:tav tm="100000">
                                          <p:val>
                                            <p:strVal val="height"/>
                                          </p:val>
                                        </p:tav>
                                      </p:tavLst>
                                    </p:anim>
                                  </p:childTnLst>
                                </p:cTn>
                              </p:par>
                              <p:par>
                                <p:cTn id="119" nodeType="withEffect" fill="hold" presetClass="entr" presetID="17" presetSubtype="10">
                                  <p:stCondLst>
                                    <p:cond delay="0"/>
                                  </p:stCondLst>
                                  <p:childTnLst>
                                    <p:set>
                                      <p:cBhvr>
                                        <p:cTn id="120" dur="1" fill="hold">
                                          <p:stCondLst>
                                            <p:cond delay="0"/>
                                          </p:stCondLst>
                                        </p:cTn>
                                        <p:attrNameLst>
                                          <p:attrName>style.visibility</p:attrName>
                                        </p:attrNameLst>
                                      </p:cBhvr>
                                      <p:to>
                                        <p:strVal val="visible"/>
                                      </p:to>
                                    </p:set>
                                    <p:anim calcmode="lin" valueType="str">
                                      <p:cBhvr additive="repl">
                                        <p:cTn id="121" dur="500" fill="hold"/>
                                      </p:cBhvr>
                                      <p:tavLst>
                                        <p:tav tm="100000">
                                          <p:val>
                                            <p:strVal val="width"/>
                                          </p:val>
                                        </p:tav>
                                      </p:tavLst>
                                    </p:anim>
                                    <p:anim calcmode="lin" valueType="str">
                                      <p:cBhvr additive="repl">
                                        <p:cTn id="122" dur="500" fill="hold"/>
                                      </p:cBhvr>
                                      <p:tavLst>
                                        <p:tav tm="0">
                                          <p:val>
                                            <p:strVal val="height"/>
                                          </p:val>
                                        </p:tav>
                                        <p:tav tm="100000">
                                          <p:val>
                                            <p:strVal val="height"/>
                                          </p:val>
                                        </p:tav>
                                      </p:tavLst>
                                    </p:anim>
                                  </p:childTnLst>
                                </p:cTn>
                              </p:par>
                              <p:par>
                                <p:cTn id="123" nodeType="withEffect" fill="hold" presetClass="entr" presetID="17" presetSubtype="10">
                                  <p:stCondLst>
                                    <p:cond delay="0"/>
                                  </p:stCondLst>
                                  <p:childTnLst>
                                    <p:set>
                                      <p:cBhvr>
                                        <p:cTn id="124" dur="1" fill="hold">
                                          <p:stCondLst>
                                            <p:cond delay="0"/>
                                          </p:stCondLst>
                                        </p:cTn>
                                        <p:tgtEl>
                                          <p:spTgt spid="578"/>
                                        </p:tgtEl>
                                        <p:attrNameLst>
                                          <p:attrName>style.visibility</p:attrName>
                                        </p:attrNameLst>
                                      </p:cBhvr>
                                      <p:to>
                                        <p:strVal val="visible"/>
                                      </p:to>
                                    </p:set>
                                    <p:anim calcmode="lin" valueType="str">
                                      <p:cBhvr additive="repl">
                                        <p:cTn id="125" dur="500" fill="hold"/>
                                        <p:tgtEl>
                                          <p:spTgt spid="578"/>
                                        </p:tgtEl>
                                      </p:cBhvr>
                                      <p:tavLst>
                                        <p:tav tm="100000">
                                          <p:val>
                                            <p:strVal val="width"/>
                                          </p:val>
                                        </p:tav>
                                      </p:tavLst>
                                    </p:anim>
                                    <p:anim calcmode="lin" valueType="str">
                                      <p:cBhvr additive="repl">
                                        <p:cTn id="126" dur="500" fill="hold"/>
                                        <p:tgtEl>
                                          <p:spTgt spid="578"/>
                                        </p:tgtEl>
                                      </p:cBhvr>
                                      <p:tavLst>
                                        <p:tav tm="0">
                                          <p:val>
                                            <p:strVal val="height"/>
                                          </p:val>
                                        </p:tav>
                                        <p:tav tm="100000">
                                          <p:val>
                                            <p:strVal val="height"/>
                                          </p:val>
                                        </p:tav>
                                      </p:tavLst>
                                    </p:anim>
                                  </p:childTnLst>
                                </p:cTn>
                              </p:par>
                              <p:par>
                                <p:cTn id="127" nodeType="withEffect" fill="hold" presetClass="entr" presetID="17" presetSubtype="10">
                                  <p:stCondLst>
                                    <p:cond delay="0"/>
                                  </p:stCondLst>
                                  <p:childTnLst>
                                    <p:set>
                                      <p:cBhvr>
                                        <p:cTn id="128" dur="1" fill="hold">
                                          <p:stCondLst>
                                            <p:cond delay="0"/>
                                          </p:stCondLst>
                                        </p:cTn>
                                        <p:attrNameLst>
                                          <p:attrName>style.visibility</p:attrName>
                                        </p:attrNameLst>
                                      </p:cBhvr>
                                      <p:to>
                                        <p:strVal val="visible"/>
                                      </p:to>
                                    </p:set>
                                    <p:anim calcmode="lin" valueType="str">
                                      <p:cBhvr additive="repl">
                                        <p:cTn id="129" dur="500" fill="hold"/>
                                      </p:cBhvr>
                                      <p:tavLst>
                                        <p:tav tm="100000">
                                          <p:val>
                                            <p:strVal val="width"/>
                                          </p:val>
                                        </p:tav>
                                      </p:tavLst>
                                    </p:anim>
                                    <p:anim calcmode="lin" valueType="str">
                                      <p:cBhvr additive="repl">
                                        <p:cTn id="130" dur="500" fill="hold"/>
                                      </p:cBhvr>
                                      <p:tavLst>
                                        <p:tav tm="0">
                                          <p:val>
                                            <p:strVal val="height"/>
                                          </p:val>
                                        </p:tav>
                                        <p:tav tm="100000">
                                          <p:val>
                                            <p:strVal val="height"/>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1" name="CustomShape 1"/>
          <p:cNvSpPr/>
          <p:nvPr/>
        </p:nvSpPr>
        <p:spPr>
          <a:xfrm>
            <a:off x="1097280" y="5074920"/>
            <a:ext cx="10112760" cy="822240"/>
          </a:xfrm>
          <a:prstGeom prst="rect">
            <a:avLst/>
          </a:prstGeom>
          <a:noFill/>
          <a:ln>
            <a:noFill/>
          </a:ln>
        </p:spPr>
        <p:txBody>
          <a:bodyPr lIns="90000" rIns="90000" tIns="0" bIns="0" anchor="b"/>
          <a:p>
            <a:pPr>
              <a:lnSpc>
                <a:spcPct val="85000"/>
              </a:lnSpc>
            </a:pPr>
            <a:r>
              <a:rPr lang="en-US" sz="4400">
                <a:solidFill>
                  <a:srgbClr val="f2f2f2"/>
                </a:solidFill>
                <a:latin typeface="Segoe UI Light"/>
              </a:rPr>
              <a:t>Commit Early, Commit Often</a:t>
            </a:r>
            <a:endParaRPr/>
          </a:p>
        </p:txBody>
      </p:sp>
      <p:sp>
        <p:nvSpPr>
          <p:cNvPr id="582" name="CustomShape 2"/>
          <p:cNvSpPr/>
          <p:nvPr/>
        </p:nvSpPr>
        <p:spPr>
          <a:xfrm>
            <a:off x="1097280" y="5906880"/>
            <a:ext cx="10112400" cy="593640"/>
          </a:xfrm>
          <a:prstGeom prst="rect">
            <a:avLst/>
          </a:prstGeom>
          <a:noFill/>
          <a:ln>
            <a:noFill/>
          </a:ln>
        </p:spPr>
        <p:txBody>
          <a:bodyPr lIns="90000" rIns="90000" tIns="0" bIns="0" anchor="ctr"/>
          <a:p>
            <a:pPr>
              <a:lnSpc>
                <a:spcPct val="100000"/>
              </a:lnSpc>
            </a:pPr>
            <a:r>
              <a:rPr lang="en-US" sz="2800">
                <a:solidFill>
                  <a:srgbClr val="d9d9d9"/>
                </a:solidFill>
                <a:latin typeface="Segoe UI Light"/>
              </a:rPr>
              <a:t>Whenever a meaningful change is made, commit it</a:t>
            </a:r>
            <a:endParaRPr/>
          </a:p>
          <a:p>
            <a:pPr>
              <a:lnSpc>
                <a:spcPct val="100000"/>
              </a:lnSpc>
            </a:pPr>
            <a:endParaRPr/>
          </a:p>
        </p:txBody>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3"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Commit Messages and You</a:t>
            </a:r>
            <a:endParaRPr/>
          </a:p>
        </p:txBody>
      </p:sp>
      <p:sp>
        <p:nvSpPr>
          <p:cNvPr id="584" name="CustomShape 2"/>
          <p:cNvSpPr/>
          <p:nvPr/>
        </p:nvSpPr>
        <p:spPr>
          <a:xfrm>
            <a:off x="1097280" y="1846080"/>
            <a:ext cx="4937040" cy="735480"/>
          </a:xfrm>
          <a:prstGeom prst="rect">
            <a:avLst/>
          </a:prstGeom>
          <a:noFill/>
          <a:ln>
            <a:noFill/>
          </a:ln>
        </p:spPr>
        <p:txBody>
          <a:bodyPr lIns="90000" rIns="90000" tIns="45000" bIns="45000" anchor="ctr"/>
          <a:p>
            <a:pPr>
              <a:lnSpc>
                <a:spcPct val="100000"/>
              </a:lnSpc>
            </a:pPr>
            <a:r>
              <a:rPr lang="en-US" sz="2000">
                <a:solidFill>
                  <a:srgbClr val="373545"/>
                </a:solidFill>
                <a:latin typeface="Segoe UI Light"/>
              </a:rPr>
              <a:t>Not so useful</a:t>
            </a:r>
            <a:r>
              <a:rPr lang="en-US" sz="2000">
                <a:solidFill>
                  <a:srgbClr val="373545"/>
                </a:solidFill>
                <a:latin typeface="Segoe UI Light"/>
              </a:rPr>
              <a:t>	</a:t>
            </a:r>
            <a:endParaRPr/>
          </a:p>
        </p:txBody>
      </p:sp>
      <p:sp>
        <p:nvSpPr>
          <p:cNvPr id="585" name="CustomShape 3"/>
          <p:cNvSpPr/>
          <p:nvPr/>
        </p:nvSpPr>
        <p:spPr>
          <a:xfrm>
            <a:off x="1097280" y="2582280"/>
            <a:ext cx="4937040" cy="3377520"/>
          </a:xfrm>
          <a:prstGeom prst="rect">
            <a:avLst/>
          </a:prstGeom>
          <a:noFill/>
          <a:ln>
            <a:noFill/>
          </a:ln>
        </p:spPr>
        <p:txBody>
          <a:bodyPr lIns="90000" rIns="90000" tIns="45000" bIns="45000" anchor="ctr"/>
          <a:p>
            <a:pPr>
              <a:lnSpc>
                <a:spcPct val="100000"/>
              </a:lnSpc>
              <a:buFont typeface="Calibri"/>
              <a:buChar char=" "/>
            </a:pPr>
            <a:r>
              <a:rPr lang="en-US" sz="2000">
                <a:solidFill>
                  <a:srgbClr val="5a3471"/>
                </a:solidFill>
                <a:latin typeface="Consolas"/>
              </a:rPr>
              <a:t>Oops!</a:t>
            </a:r>
            <a:endParaRPr/>
          </a:p>
          <a:p>
            <a:pPr>
              <a:lnSpc>
                <a:spcPct val="100000"/>
              </a:lnSpc>
              <a:buFont typeface="Calibri"/>
              <a:buChar char=" "/>
            </a:pPr>
            <a:r>
              <a:rPr lang="en-US" sz="2000">
                <a:solidFill>
                  <a:srgbClr val="5a3471"/>
                </a:solidFill>
                <a:latin typeface="Consolas"/>
              </a:rPr>
              <a:t>lots and lots of changes</a:t>
            </a:r>
            <a:endParaRPr/>
          </a:p>
          <a:p>
            <a:pPr>
              <a:lnSpc>
                <a:spcPct val="100000"/>
              </a:lnSpc>
              <a:buFont typeface="Calibri"/>
              <a:buChar char=" "/>
            </a:pPr>
            <a:r>
              <a:rPr lang="en-US" sz="2000">
                <a:solidFill>
                  <a:srgbClr val="5a3471"/>
                </a:solidFill>
                <a:latin typeface="Consolas"/>
              </a:rPr>
              <a:t>asdfasdfasdfasdfasdfasdfadsf</a:t>
            </a:r>
            <a:endParaRPr/>
          </a:p>
          <a:p>
            <a:pPr>
              <a:lnSpc>
                <a:spcPct val="100000"/>
              </a:lnSpc>
              <a:buFont typeface="Calibri"/>
              <a:buChar char=" "/>
            </a:pPr>
            <a:r>
              <a:rPr lang="en-US" sz="2000">
                <a:solidFill>
                  <a:srgbClr val="5a3471"/>
                </a:solidFill>
                <a:latin typeface="Consolas"/>
              </a:rPr>
              <a:t>It works! </a:t>
            </a:r>
            <a:endParaRPr/>
          </a:p>
        </p:txBody>
      </p:sp>
      <p:sp>
        <p:nvSpPr>
          <p:cNvPr id="586" name="CustomShape 4"/>
          <p:cNvSpPr/>
          <p:nvPr/>
        </p:nvSpPr>
        <p:spPr>
          <a:xfrm>
            <a:off x="6217920" y="1846080"/>
            <a:ext cx="4937040" cy="735480"/>
          </a:xfrm>
          <a:prstGeom prst="rect">
            <a:avLst/>
          </a:prstGeom>
          <a:noFill/>
          <a:ln>
            <a:noFill/>
          </a:ln>
        </p:spPr>
        <p:txBody>
          <a:bodyPr lIns="90000" rIns="90000" tIns="45000" bIns="45000" anchor="ctr"/>
          <a:p>
            <a:pPr algn="ctr">
              <a:lnSpc>
                <a:spcPct val="100000"/>
              </a:lnSpc>
            </a:pPr>
            <a:r>
              <a:rPr lang="en-US" sz="2000">
                <a:solidFill>
                  <a:srgbClr val="373545"/>
                </a:solidFill>
                <a:latin typeface="Segoe UI Light"/>
              </a:rPr>
              <a:t>useful</a:t>
            </a:r>
            <a:endParaRPr/>
          </a:p>
        </p:txBody>
      </p:sp>
      <p:sp>
        <p:nvSpPr>
          <p:cNvPr id="587" name="CustomShape 5"/>
          <p:cNvSpPr/>
          <p:nvPr/>
        </p:nvSpPr>
        <p:spPr>
          <a:xfrm>
            <a:off x="6217920" y="2582280"/>
            <a:ext cx="4937040" cy="3377520"/>
          </a:xfrm>
          <a:prstGeom prst="rect">
            <a:avLst/>
          </a:prstGeom>
          <a:noFill/>
          <a:ln>
            <a:noFill/>
          </a:ln>
        </p:spPr>
        <p:txBody>
          <a:bodyPr lIns="90000" rIns="90000" tIns="45000" bIns="45000" anchor="ctr"/>
          <a:p>
            <a:pPr>
              <a:lnSpc>
                <a:spcPct val="100000"/>
              </a:lnSpc>
              <a:buFont typeface="Calibri"/>
              <a:buChar char=" "/>
            </a:pPr>
            <a:r>
              <a:rPr lang="en-US" sz="2000">
                <a:solidFill>
                  <a:srgbClr val="5a3471"/>
                </a:solidFill>
                <a:latin typeface="Consolas"/>
              </a:rPr>
              <a:t>Fix: Extra image removed.</a:t>
            </a:r>
            <a:endParaRPr/>
          </a:p>
          <a:p>
            <a:pPr>
              <a:lnSpc>
                <a:spcPct val="100000"/>
              </a:lnSpc>
              <a:buFont typeface="Calibri"/>
              <a:buChar char=" "/>
            </a:pPr>
            <a:r>
              <a:rPr lang="en-US" sz="2000">
                <a:solidFill>
                  <a:srgbClr val="5a3471"/>
                </a:solidFill>
                <a:latin typeface="Consolas"/>
              </a:rPr>
              <a:t>Moved third party projects to ext folder.</a:t>
            </a:r>
            <a:endParaRPr/>
          </a:p>
          <a:p>
            <a:pPr>
              <a:lnSpc>
                <a:spcPct val="100000"/>
              </a:lnSpc>
              <a:buFont typeface="Calibri"/>
              <a:buChar char=" "/>
            </a:pPr>
            <a:r>
              <a:rPr lang="en-US" sz="2000">
                <a:solidFill>
                  <a:srgbClr val="5a3471"/>
                </a:solidFill>
                <a:latin typeface="Consolas"/>
              </a:rPr>
              <a:t>Fix: Fixed bug #1938.</a:t>
            </a:r>
            <a:endParaRPr/>
          </a:p>
          <a:p>
            <a:pPr>
              <a:lnSpc>
                <a:spcPct val="100000"/>
              </a:lnSpc>
              <a:buFont typeface="Calibri"/>
              <a:buChar char=" "/>
            </a:pPr>
            <a:r>
              <a:rPr lang="en-US" sz="2000">
                <a:solidFill>
                  <a:srgbClr val="5a3471"/>
                </a:solidFill>
                <a:latin typeface="Consolas"/>
              </a:rPr>
              <a:t>Add: Implemented change request #39381.</a:t>
            </a:r>
            <a:endParaRPr/>
          </a:p>
        </p:txBody>
      </p:sp>
      <p:sp>
        <p:nvSpPr>
          <p:cNvPr id="588" name="CustomShape 6"/>
          <p:cNvSpPr/>
          <p:nvPr/>
        </p:nvSpPr>
        <p:spPr>
          <a:xfrm>
            <a:off x="2545920" y="5869080"/>
            <a:ext cx="7097040" cy="331200"/>
          </a:xfrm>
          <a:prstGeom prst="rect">
            <a:avLst/>
          </a:prstGeom>
          <a:noFill/>
          <a:ln>
            <a:noFill/>
          </a:ln>
        </p:spPr>
        <p:txBody>
          <a:bodyPr lIns="90000" rIns="90000" tIns="45000" bIns="45000"/>
          <a:p>
            <a:pPr algn="ctr">
              <a:lnSpc>
                <a:spcPct val="100000"/>
              </a:lnSpc>
            </a:pPr>
            <a:r>
              <a:rPr lang="en-US" sz="1600">
                <a:solidFill>
                  <a:srgbClr val="000000"/>
                </a:solidFill>
                <a:latin typeface="Segoe UI Light"/>
              </a:rPr>
              <a:t>(Courtesy of whatthecommit.com and several projects that will remain unnamed.)</a:t>
            </a:r>
            <a:endParaRPr/>
          </a:p>
        </p:txBody>
      </p:sp>
    </p:spTree>
  </p:cSld>
  <p:timing>
    <p:tnLst>
      <p:par>
        <p:cTn id="133" dur="indefinite" restart="never" nodeType="tmRoot">
          <p:childTnLst>
            <p:seq>
              <p:cTn id="134" dur="indefinite" nodeType="mainSeq">
                <p:childTnLst>
                  <p:par>
                    <p:cTn id="135" fill="hold">
                      <p:stCondLst>
                        <p:cond delay="indefinite"/>
                      </p:stCondLst>
                      <p:childTnLst>
                        <p:par>
                          <p:cTn id="136" fill="hold">
                            <p:stCondLst>
                              <p:cond delay="0"/>
                            </p:stCondLst>
                            <p:childTnLst>
                              <p:par>
                                <p:cTn id="137" nodeType="clickEffect" fill="hold" presetClass="entr" presetID="10">
                                  <p:stCondLst>
                                    <p:cond delay="0"/>
                                  </p:stCondLst>
                                  <p:childTnLst>
                                    <p:set>
                                      <p:cBhvr>
                                        <p:cTn id="138" dur="1" fill="hold">
                                          <p:stCondLst>
                                            <p:cond delay="0"/>
                                          </p:stCondLst>
                                        </p:cTn>
                                        <p:tgtEl>
                                          <p:spTgt spid="585">
                                            <p:txEl>
                                              <p:pRg st="0" end="6"/>
                                            </p:txEl>
                                          </p:spTgt>
                                        </p:tgtEl>
                                        <p:attrNameLst>
                                          <p:attrName>style.visibility</p:attrName>
                                        </p:attrNameLst>
                                      </p:cBhvr>
                                      <p:to>
                                        <p:strVal val="visible"/>
                                      </p:to>
                                    </p:set>
                                    <p:animEffect filter="fade" transition="in">
                                      <p:cBhvr additive="repl">
                                        <p:cTn id="139" dur="500" fill="freeze"/>
                                        <p:tgtEl>
                                          <p:spTgt spid="585">
                                            <p:txEl>
                                              <p:pRg st="0" end="6"/>
                                            </p:txEl>
                                          </p:spTgt>
                                        </p:tgtEl>
                                      </p:cBhvr>
                                    </p:animEffect>
                                  </p:childTnLst>
                                </p:cTn>
                              </p:par>
                              <p:par>
                                <p:cTn id="140" nodeType="withEffect" fill="hold" presetClass="entr" presetID="10">
                                  <p:stCondLst>
                                    <p:cond delay="0"/>
                                  </p:stCondLst>
                                  <p:childTnLst>
                                    <p:set>
                                      <p:cBhvr>
                                        <p:cTn id="141" dur="1" fill="hold">
                                          <p:stCondLst>
                                            <p:cond delay="0"/>
                                          </p:stCondLst>
                                        </p:cTn>
                                        <p:tgtEl>
                                          <p:spTgt spid="585">
                                            <p:txEl>
                                              <p:pRg st="71" end="71"/>
                                            </p:txEl>
                                          </p:spTgt>
                                        </p:tgtEl>
                                        <p:attrNameLst>
                                          <p:attrName>style.visibility</p:attrName>
                                        </p:attrNameLst>
                                      </p:cBhvr>
                                      <p:to>
                                        <p:strVal val="visible"/>
                                      </p:to>
                                    </p:set>
                                    <p:animEffect filter="fade" transition="in">
                                      <p:cBhvr additive="repl">
                                        <p:cTn id="142" dur="500" fill="freeze"/>
                                        <p:tgtEl>
                                          <p:spTgt spid="585">
                                            <p:txEl>
                                              <p:pRg st="71" end="71"/>
                                            </p:txEl>
                                          </p:spTgt>
                                        </p:tgtEl>
                                      </p:cBhvr>
                                    </p:animEffect>
                                  </p:childTnLst>
                                </p:cTn>
                              </p:par>
                              <p:par>
                                <p:cTn id="143" nodeType="withEffect" fill="hold" presetClass="entr" presetID="10">
                                  <p:stCondLst>
                                    <p:cond delay="0"/>
                                  </p:stCondLst>
                                  <p:childTnLst>
                                    <p:set>
                                      <p:cBhvr>
                                        <p:cTn id="144" dur="1" fill="hold">
                                          <p:stCondLst>
                                            <p:cond delay="0"/>
                                          </p:stCondLst>
                                        </p:cTn>
                                        <p:tgtEl>
                                          <p:spTgt spid="585">
                                            <p:txEl>
                                              <p:pRg st="71" end="71"/>
                                            </p:txEl>
                                          </p:spTgt>
                                        </p:tgtEl>
                                        <p:attrNameLst>
                                          <p:attrName>style.visibility</p:attrName>
                                        </p:attrNameLst>
                                      </p:cBhvr>
                                      <p:to>
                                        <p:strVal val="visible"/>
                                      </p:to>
                                    </p:set>
                                    <p:animEffect filter="fade" transition="in">
                                      <p:cBhvr additive="repl">
                                        <p:cTn id="145" dur="500" fill="freeze"/>
                                        <p:tgtEl>
                                          <p:spTgt spid="585">
                                            <p:txEl>
                                              <p:pRg st="71" end="71"/>
                                            </p:txEl>
                                          </p:spTgt>
                                        </p:tgtEl>
                                      </p:cBhvr>
                                    </p:animEffect>
                                  </p:childTnLst>
                                </p:cTn>
                              </p:par>
                              <p:par>
                                <p:cTn id="146" nodeType="withEffect" fill="hold" presetClass="entr" presetID="10">
                                  <p:stCondLst>
                                    <p:cond delay="0"/>
                                  </p:stCondLst>
                                  <p:childTnLst>
                                    <p:set>
                                      <p:cBhvr>
                                        <p:cTn id="147" dur="1" fill="hold">
                                          <p:stCondLst>
                                            <p:cond delay="0"/>
                                          </p:stCondLst>
                                        </p:cTn>
                                        <p:tgtEl>
                                          <p:spTgt spid="585">
                                            <p:txEl>
                                              <p:pRg st="71" end="71"/>
                                            </p:txEl>
                                          </p:spTgt>
                                        </p:tgtEl>
                                        <p:attrNameLst>
                                          <p:attrName>style.visibility</p:attrName>
                                        </p:attrNameLst>
                                      </p:cBhvr>
                                      <p:to>
                                        <p:strVal val="visible"/>
                                      </p:to>
                                    </p:set>
                                    <p:animEffect filter="fade" transition="in">
                                      <p:cBhvr additive="repl">
                                        <p:cTn id="148" dur="500" fill="freeze"/>
                                        <p:tgtEl>
                                          <p:spTgt spid="585">
                                            <p:txEl>
                                              <p:pRg st="71" end="71"/>
                                            </p:txEl>
                                          </p:spTgt>
                                        </p:tgtEl>
                                      </p:cBhvr>
                                    </p:animEffect>
                                  </p:childTnLst>
                                </p:cTn>
                              </p:par>
                            </p:childTnLst>
                          </p:cTn>
                        </p:par>
                      </p:childTnLst>
                    </p:cTn>
                  </p:par>
                  <p:par>
                    <p:cTn id="149" fill="hold">
                      <p:stCondLst>
                        <p:cond delay="indefinite"/>
                      </p:stCondLst>
                      <p:childTnLst>
                        <p:par>
                          <p:cTn id="150" fill="hold">
                            <p:stCondLst>
                              <p:cond delay="0"/>
                            </p:stCondLst>
                            <p:childTnLst>
                              <p:par>
                                <p:cTn id="151" nodeType="clickEffect" fill="hold" presetClass="entr" presetID="10">
                                  <p:stCondLst>
                                    <p:cond delay="0"/>
                                  </p:stCondLst>
                                  <p:childTnLst>
                                    <p:set>
                                      <p:cBhvr>
                                        <p:cTn id="152" dur="1" fill="hold">
                                          <p:stCondLst>
                                            <p:cond delay="0"/>
                                          </p:stCondLst>
                                        </p:cTn>
                                        <p:tgtEl>
                                          <p:spTgt spid="587">
                                            <p:txEl>
                                              <p:pRg st="0" end="26"/>
                                            </p:txEl>
                                          </p:spTgt>
                                        </p:tgtEl>
                                        <p:attrNameLst>
                                          <p:attrName>style.visibility</p:attrName>
                                        </p:attrNameLst>
                                      </p:cBhvr>
                                      <p:to>
                                        <p:strVal val="visible"/>
                                      </p:to>
                                    </p:set>
                                    <p:animEffect filter="fade" transition="in">
                                      <p:cBhvr additive="repl">
                                        <p:cTn id="153" dur="500" fill="freeze"/>
                                        <p:tgtEl>
                                          <p:spTgt spid="587">
                                            <p:txEl>
                                              <p:pRg st="0" end="26"/>
                                            </p:txEl>
                                          </p:spTgt>
                                        </p:tgtEl>
                                      </p:cBhvr>
                                    </p:animEffect>
                                  </p:childTnLst>
                                </p:cTn>
                              </p:par>
                              <p:par>
                                <p:cTn id="154" nodeType="withEffect" fill="hold" presetClass="entr" presetID="10">
                                  <p:stCondLst>
                                    <p:cond delay="0"/>
                                  </p:stCondLst>
                                  <p:childTnLst>
                                    <p:set>
                                      <p:cBhvr>
                                        <p:cTn id="155" dur="1" fill="hold">
                                          <p:stCondLst>
                                            <p:cond delay="0"/>
                                          </p:stCondLst>
                                        </p:cTn>
                                        <p:tgtEl>
                                          <p:spTgt spid="587">
                                            <p:txEl>
                                              <p:pRg st="130" end="130"/>
                                            </p:txEl>
                                          </p:spTgt>
                                        </p:tgtEl>
                                        <p:attrNameLst>
                                          <p:attrName>style.visibility</p:attrName>
                                        </p:attrNameLst>
                                      </p:cBhvr>
                                      <p:to>
                                        <p:strVal val="visible"/>
                                      </p:to>
                                    </p:set>
                                    <p:animEffect filter="fade" transition="in">
                                      <p:cBhvr additive="repl">
                                        <p:cTn id="156" dur="500" fill="freeze"/>
                                        <p:tgtEl>
                                          <p:spTgt spid="587">
                                            <p:txEl>
                                              <p:pRg st="130" end="130"/>
                                            </p:txEl>
                                          </p:spTgt>
                                        </p:tgtEl>
                                      </p:cBhvr>
                                    </p:animEffect>
                                  </p:childTnLst>
                                </p:cTn>
                              </p:par>
                              <p:par>
                                <p:cTn id="157" nodeType="withEffect" fill="hold" presetClass="entr" presetID="10">
                                  <p:stCondLst>
                                    <p:cond delay="0"/>
                                  </p:stCondLst>
                                  <p:childTnLst>
                                    <p:set>
                                      <p:cBhvr>
                                        <p:cTn id="158" dur="1" fill="hold">
                                          <p:stCondLst>
                                            <p:cond delay="0"/>
                                          </p:stCondLst>
                                        </p:cTn>
                                        <p:tgtEl>
                                          <p:spTgt spid="587">
                                            <p:txEl>
                                              <p:pRg st="130" end="130"/>
                                            </p:txEl>
                                          </p:spTgt>
                                        </p:tgtEl>
                                        <p:attrNameLst>
                                          <p:attrName>style.visibility</p:attrName>
                                        </p:attrNameLst>
                                      </p:cBhvr>
                                      <p:to>
                                        <p:strVal val="visible"/>
                                      </p:to>
                                    </p:set>
                                    <p:animEffect filter="fade" transition="in">
                                      <p:cBhvr additive="repl">
                                        <p:cTn id="159" dur="500" fill="freeze"/>
                                        <p:tgtEl>
                                          <p:spTgt spid="587">
                                            <p:txEl>
                                              <p:pRg st="130" end="130"/>
                                            </p:txEl>
                                          </p:spTgt>
                                        </p:tgtEl>
                                      </p:cBhvr>
                                    </p:animEffect>
                                  </p:childTnLst>
                                </p:cTn>
                              </p:par>
                              <p:par>
                                <p:cTn id="160" nodeType="withEffect" fill="hold" presetClass="entr" presetID="10">
                                  <p:stCondLst>
                                    <p:cond delay="0"/>
                                  </p:stCondLst>
                                  <p:childTnLst>
                                    <p:set>
                                      <p:cBhvr>
                                        <p:cTn id="161" dur="1" fill="hold">
                                          <p:stCondLst>
                                            <p:cond delay="0"/>
                                          </p:stCondLst>
                                        </p:cTn>
                                        <p:tgtEl>
                                          <p:spTgt spid="587">
                                            <p:txEl>
                                              <p:pRg st="130" end="130"/>
                                            </p:txEl>
                                          </p:spTgt>
                                        </p:tgtEl>
                                        <p:attrNameLst>
                                          <p:attrName>style.visibility</p:attrName>
                                        </p:attrNameLst>
                                      </p:cBhvr>
                                      <p:to>
                                        <p:strVal val="visible"/>
                                      </p:to>
                                    </p:set>
                                    <p:animEffect filter="fade" transition="in">
                                      <p:cBhvr additive="repl">
                                        <p:cTn id="162" dur="500" fill="freeze"/>
                                        <p:tgtEl>
                                          <p:spTgt spid="587">
                                            <p:txEl>
                                              <p:pRg st="130" end="13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1" name="CustomShape 1"/>
          <p:cNvSpPr/>
          <p:nvPr/>
        </p:nvSpPr>
        <p:spPr>
          <a:xfrm>
            <a:off x="1097280" y="5074920"/>
            <a:ext cx="10112760" cy="822240"/>
          </a:xfrm>
          <a:prstGeom prst="rect">
            <a:avLst/>
          </a:prstGeom>
          <a:noFill/>
          <a:ln>
            <a:noFill/>
          </a:ln>
        </p:spPr>
        <p:txBody>
          <a:bodyPr lIns="90000" rIns="90000" tIns="0" bIns="0" anchor="b"/>
          <a:p>
            <a:pPr>
              <a:lnSpc>
                <a:spcPct val="85000"/>
              </a:lnSpc>
            </a:pPr>
            <a:r>
              <a:rPr lang="en-US" sz="4400">
                <a:solidFill>
                  <a:srgbClr val="f2f2f2"/>
                </a:solidFill>
                <a:latin typeface="Segoe UI Light"/>
              </a:rPr>
              <a:t>Watches your code, so you don’t have to</a:t>
            </a:r>
            <a:endParaRPr/>
          </a:p>
        </p:txBody>
      </p:sp>
      <p:pic>
        <p:nvPicPr>
          <p:cNvPr id="472" name="Picture Placeholder 4" descr=""/>
          <p:cNvPicPr/>
          <p:nvPr/>
        </p:nvPicPr>
        <p:blipFill>
          <a:blip r:embed="rId1"/>
          <a:stretch>
            <a:fillRect/>
          </a:stretch>
        </p:blipFill>
        <p:spPr>
          <a:xfrm>
            <a:off x="0" y="0"/>
            <a:ext cx="12191400" cy="4914360"/>
          </a:xfrm>
          <a:prstGeom prst="rect">
            <a:avLst/>
          </a:prstGeom>
          <a:ln>
            <a:noFill/>
          </a:ln>
        </p:spPr>
      </p:pic>
      <p:sp>
        <p:nvSpPr>
          <p:cNvPr id="473" name="CustomShape 2"/>
          <p:cNvSpPr/>
          <p:nvPr/>
        </p:nvSpPr>
        <p:spPr>
          <a:xfrm>
            <a:off x="1097280" y="5906880"/>
            <a:ext cx="10112400" cy="593640"/>
          </a:xfrm>
          <a:prstGeom prst="rect">
            <a:avLst/>
          </a:prstGeom>
          <a:noFill/>
          <a:ln>
            <a:noFill/>
          </a:ln>
        </p:spPr>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9"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How to write good commit messages</a:t>
            </a:r>
            <a:endParaRPr/>
          </a:p>
        </p:txBody>
      </p:sp>
      <p:sp>
        <p:nvSpPr>
          <p:cNvPr id="590" name="CustomShape 2"/>
          <p:cNvSpPr/>
          <p:nvPr/>
        </p:nvSpPr>
        <p:spPr>
          <a:xfrm>
            <a:off x="1097280" y="1845720"/>
            <a:ext cx="10057680" cy="4022640"/>
          </a:xfrm>
          <a:prstGeom prst="rect">
            <a:avLst/>
          </a:prstGeom>
          <a:noFill/>
          <a:ln>
            <a:noFill/>
          </a:ln>
        </p:spPr>
        <p:txBody>
          <a:bodyPr lIns="0" rIns="0" tIns="45000" bIns="45000"/>
          <a:p>
            <a:pPr>
              <a:lnSpc>
                <a:spcPct val="90000"/>
              </a:lnSpc>
              <a:buFont typeface="Calibri"/>
              <a:buChar char=" "/>
            </a:pPr>
            <a:r>
              <a:rPr lang="en-US" sz="3200">
                <a:solidFill>
                  <a:srgbClr val="404040"/>
                </a:solidFill>
                <a:latin typeface="Segoe UI Light"/>
              </a:rPr>
              <a:t>Present, imperative tense:  changed changes change</a:t>
            </a:r>
            <a:endParaRPr/>
          </a:p>
          <a:p>
            <a:pPr>
              <a:lnSpc>
                <a:spcPct val="90000"/>
              </a:lnSpc>
            </a:pPr>
            <a:endParaRPr/>
          </a:p>
          <a:p>
            <a:pPr>
              <a:lnSpc>
                <a:spcPct val="90000"/>
              </a:lnSpc>
              <a:buFont typeface="Calibri"/>
              <a:buChar char=" "/>
            </a:pPr>
            <a:r>
              <a:rPr lang="en-US" sz="3200">
                <a:solidFill>
                  <a:srgbClr val="404040"/>
                </a:solidFill>
                <a:latin typeface="Segoe UI Light"/>
              </a:rPr>
              <a:t>“</a:t>
            </a:r>
            <a:r>
              <a:rPr lang="en-US" sz="3200">
                <a:solidFill>
                  <a:srgbClr val="404040"/>
                </a:solidFill>
                <a:latin typeface="Segoe UI Light"/>
              </a:rPr>
              <a:t>Why is this necessary?”</a:t>
            </a:r>
            <a:endParaRPr/>
          </a:p>
          <a:p>
            <a:pPr>
              <a:lnSpc>
                <a:spcPct val="90000"/>
              </a:lnSpc>
            </a:pPr>
            <a:endParaRPr/>
          </a:p>
          <a:p>
            <a:pPr>
              <a:lnSpc>
                <a:spcPct val="90000"/>
              </a:lnSpc>
              <a:buFont typeface="Calibri"/>
              <a:buChar char=" "/>
            </a:pPr>
            <a:r>
              <a:rPr lang="en-US" sz="3200">
                <a:solidFill>
                  <a:srgbClr val="404040"/>
                </a:solidFill>
                <a:latin typeface="Segoe UI Light"/>
              </a:rPr>
              <a:t>50/72 rule</a:t>
            </a:r>
            <a:endParaRPr/>
          </a:p>
        </p:txBody>
      </p:sp>
      <p:pic>
        <p:nvPicPr>
          <p:cNvPr id="591" name="Picture 8" descr=""/>
          <p:cNvPicPr/>
          <p:nvPr/>
        </p:nvPicPr>
        <p:blipFill>
          <a:blip r:embed="rId1"/>
          <a:stretch>
            <a:fillRect/>
          </a:stretch>
        </p:blipFill>
        <p:spPr>
          <a:xfrm>
            <a:off x="11612880" y="5790960"/>
            <a:ext cx="492120" cy="492120"/>
          </a:xfrm>
          <a:prstGeom prst="rect">
            <a:avLst/>
          </a:prstGeom>
          <a:ln>
            <a:noFill/>
          </a:ln>
        </p:spPr>
      </p:pic>
    </p:spTree>
  </p:cSld>
  <p:timing>
    <p:tnLst>
      <p:par>
        <p:cTn id="163" dur="indefinite" restart="never" nodeType="tmRoot">
          <p:childTnLst>
            <p:seq>
              <p:cTn id="164" dur="indefinite" nodeType="mainSeq">
                <p:childTnLst>
                  <p:par>
                    <p:cTn id="165" fill="hold">
                      <p:stCondLst>
                        <p:cond delay="indefinite"/>
                      </p:stCondLst>
                      <p:childTnLst>
                        <p:par>
                          <p:cTn id="166" fill="hold">
                            <p:stCondLst>
                              <p:cond delay="0"/>
                            </p:stCondLst>
                            <p:childTnLst>
                              <p:par>
                                <p:cTn id="167" nodeType="clickEffect" fill="hold" presetClass="entr" presetID="42">
                                  <p:stCondLst>
                                    <p:cond delay="0"/>
                                  </p:stCondLst>
                                  <p:childTnLst>
                                    <p:set>
                                      <p:cBhvr>
                                        <p:cTn id="168" dur="1" fill="hold">
                                          <p:stCondLst>
                                            <p:cond delay="0"/>
                                          </p:stCondLst>
                                        </p:cTn>
                                        <p:tgtEl>
                                          <p:spTgt spid="590">
                                            <p:txEl>
                                              <p:pRg st="0" end="51"/>
                                            </p:txEl>
                                          </p:spTgt>
                                        </p:tgtEl>
                                        <p:attrNameLst>
                                          <p:attrName>style.visibility</p:attrName>
                                        </p:attrNameLst>
                                      </p:cBhvr>
                                      <p:to>
                                        <p:strVal val="visible"/>
                                      </p:to>
                                    </p:set>
                                    <p:animEffect filter="fade" transition="in">
                                      <p:cBhvr additive="repl">
                                        <p:cTn id="169" dur="500" fill="freeze"/>
                                        <p:tgtEl>
                                          <p:spTgt spid="590">
                                            <p:txEl>
                                              <p:pRg st="0" end="51"/>
                                            </p:txEl>
                                          </p:spTgt>
                                        </p:tgtEl>
                                      </p:cBhvr>
                                    </p:animEffect>
                                    <p:anim calcmode="lin" valueType="num">
                                      <p:cBhvr additive="repl">
                                        <p:cTn id="170" dur="500" fill="hold"/>
                                        <p:tgtEl>
                                          <p:spTgt spid="590">
                                            <p:txEl>
                                              <p:pRg st="0" end="51"/>
                                            </p:txEl>
                                          </p:spTgt>
                                        </p:tgtEl>
                                        <p:attrNameLst>
                                          <p:attrName>ppt_x</p:attrName>
                                        </p:attrNameLst>
                                      </p:cBhvr>
                                      <p:tavLst>
                                        <p:tav tm="0">
                                          <p:val>
                                            <p:strVal val="#ppt_x"/>
                                          </p:val>
                                        </p:tav>
                                        <p:tav tm="100000">
                                          <p:val>
                                            <p:strVal val="#ppt_x"/>
                                          </p:val>
                                        </p:tav>
                                      </p:tavLst>
                                    </p:anim>
                                    <p:anim calcmode="lin" valueType="num">
                                      <p:cBhvr additive="repl">
                                        <p:cTn id="171" dur="500" fill="hold"/>
                                        <p:tgtEl>
                                          <p:spTgt spid="590">
                                            <p:txEl>
                                              <p:pRg st="0" end="51"/>
                                            </p:txEl>
                                          </p:spTgt>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42">
                                  <p:stCondLst>
                                    <p:cond delay="0"/>
                                  </p:stCondLst>
                                  <p:childTnLst>
                                    <p:set>
                                      <p:cBhvr>
                                        <p:cTn id="175" dur="1" fill="hold">
                                          <p:stCondLst>
                                            <p:cond delay="0"/>
                                          </p:stCondLst>
                                        </p:cTn>
                                        <p:tgtEl>
                                          <p:spTgt spid="590">
                                            <p:txEl>
                                              <p:pRg st="89" end="89"/>
                                            </p:txEl>
                                          </p:spTgt>
                                        </p:tgtEl>
                                        <p:attrNameLst>
                                          <p:attrName>style.visibility</p:attrName>
                                        </p:attrNameLst>
                                      </p:cBhvr>
                                      <p:to>
                                        <p:strVal val="visible"/>
                                      </p:to>
                                    </p:set>
                                    <p:animEffect filter="fade" transition="in">
                                      <p:cBhvr additive="repl">
                                        <p:cTn id="176" dur="500" fill="freeze"/>
                                        <p:tgtEl>
                                          <p:spTgt spid="590">
                                            <p:txEl>
                                              <p:pRg st="89" end="89"/>
                                            </p:txEl>
                                          </p:spTgt>
                                        </p:tgtEl>
                                      </p:cBhvr>
                                    </p:animEffect>
                                    <p:anim calcmode="lin" valueType="num">
                                      <p:cBhvr additive="repl">
                                        <p:cTn id="177" dur="500" fill="hold"/>
                                        <p:tgtEl>
                                          <p:spTgt spid="590">
                                            <p:txEl>
                                              <p:pRg st="89" end="89"/>
                                            </p:txEl>
                                          </p:spTgt>
                                        </p:tgtEl>
                                        <p:attrNameLst>
                                          <p:attrName>ppt_x</p:attrName>
                                        </p:attrNameLst>
                                      </p:cBhvr>
                                      <p:tavLst>
                                        <p:tav tm="0">
                                          <p:val>
                                            <p:strVal val="#ppt_x"/>
                                          </p:val>
                                        </p:tav>
                                        <p:tav tm="100000">
                                          <p:val>
                                            <p:strVal val="#ppt_x"/>
                                          </p:val>
                                        </p:tav>
                                      </p:tavLst>
                                    </p:anim>
                                    <p:anim calcmode="lin" valueType="num">
                                      <p:cBhvr additive="repl">
                                        <p:cTn id="178" dur="500" fill="hold"/>
                                        <p:tgtEl>
                                          <p:spTgt spid="590">
                                            <p:txEl>
                                              <p:pRg st="89" end="89"/>
                                            </p:txEl>
                                          </p:spTgt>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42">
                                  <p:stCondLst>
                                    <p:cond delay="0"/>
                                  </p:stCondLst>
                                  <p:childTnLst>
                                    <p:set>
                                      <p:cBhvr>
                                        <p:cTn id="182" dur="1" fill="hold">
                                          <p:stCondLst>
                                            <p:cond delay="0"/>
                                          </p:stCondLst>
                                        </p:cTn>
                                        <p:tgtEl>
                                          <p:spTgt spid="590">
                                            <p:txEl>
                                              <p:pRg st="89" end="89"/>
                                            </p:txEl>
                                          </p:spTgt>
                                        </p:tgtEl>
                                        <p:attrNameLst>
                                          <p:attrName>style.visibility</p:attrName>
                                        </p:attrNameLst>
                                      </p:cBhvr>
                                      <p:to>
                                        <p:strVal val="visible"/>
                                      </p:to>
                                    </p:set>
                                    <p:animEffect filter="fade" transition="in">
                                      <p:cBhvr additive="repl">
                                        <p:cTn id="183" dur="500" fill="freeze"/>
                                        <p:tgtEl>
                                          <p:spTgt spid="590">
                                            <p:txEl>
                                              <p:pRg st="89" end="89"/>
                                            </p:txEl>
                                          </p:spTgt>
                                        </p:tgtEl>
                                      </p:cBhvr>
                                    </p:animEffect>
                                    <p:anim calcmode="lin" valueType="num">
                                      <p:cBhvr additive="repl">
                                        <p:cTn id="184" dur="500" fill="hold"/>
                                        <p:tgtEl>
                                          <p:spTgt spid="590">
                                            <p:txEl>
                                              <p:pRg st="89" end="89"/>
                                            </p:txEl>
                                          </p:spTgt>
                                        </p:tgtEl>
                                        <p:attrNameLst>
                                          <p:attrName>ppt_x</p:attrName>
                                        </p:attrNameLst>
                                      </p:cBhvr>
                                      <p:tavLst>
                                        <p:tav tm="0">
                                          <p:val>
                                            <p:strVal val="#ppt_x"/>
                                          </p:val>
                                        </p:tav>
                                        <p:tav tm="100000">
                                          <p:val>
                                            <p:strVal val="#ppt_x"/>
                                          </p:val>
                                        </p:tav>
                                      </p:tavLst>
                                    </p:anim>
                                    <p:anim calcmode="lin" valueType="num">
                                      <p:cBhvr additive="repl">
                                        <p:cTn id="185" dur="500" fill="hold"/>
                                        <p:tgtEl>
                                          <p:spTgt spid="590">
                                            <p:txEl>
                                              <p:pRg st="89" end="8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592" name="CustomShape 1"/>
          <p:cNvSpPr/>
          <p:nvPr/>
        </p:nvSpPr>
        <p:spPr>
          <a:xfrm>
            <a:off x="4304880" y="1849680"/>
            <a:ext cx="3579120" cy="3579120"/>
          </a:xfrm>
          <a:prstGeom prst="rect">
            <a:avLst/>
          </a:prstGeom>
          <a:noFill/>
          <a:ln w="12600">
            <a:solidFill>
              <a:srgbClr val="247dbd"/>
            </a:solidFill>
            <a:round/>
            <a:tailEnd len="med" type="triangle" w="med"/>
          </a:ln>
        </p:spPr>
      </p:sp>
      <p:sp>
        <p:nvSpPr>
          <p:cNvPr id="593" name="CustomShape 2"/>
          <p:cNvSpPr/>
          <p:nvPr/>
        </p:nvSpPr>
        <p:spPr>
          <a:xfrm>
            <a:off x="4304880" y="1849680"/>
            <a:ext cx="3579120" cy="3579120"/>
          </a:xfrm>
          <a:prstGeom prst="rect">
            <a:avLst/>
          </a:prstGeom>
          <a:noFill/>
          <a:ln w="12600">
            <a:solidFill>
              <a:srgbClr val="5896d1"/>
            </a:solidFill>
            <a:round/>
            <a:tailEnd len="med" type="triangle" w="med"/>
          </a:ln>
        </p:spPr>
      </p:sp>
      <p:sp>
        <p:nvSpPr>
          <p:cNvPr id="594" name="CustomShape 3"/>
          <p:cNvSpPr/>
          <p:nvPr/>
        </p:nvSpPr>
        <p:spPr>
          <a:xfrm>
            <a:off x="4304880" y="1849680"/>
            <a:ext cx="3579120" cy="3579120"/>
          </a:xfrm>
          <a:prstGeom prst="rect">
            <a:avLst/>
          </a:prstGeom>
          <a:noFill/>
          <a:ln w="12600">
            <a:solidFill>
              <a:srgbClr val="98b5d9"/>
            </a:solidFill>
            <a:round/>
            <a:tailEnd len="med" type="triangle" w="med"/>
          </a:ln>
        </p:spPr>
      </p:sp>
      <p:pic>
        <p:nvPicPr>
          <p:cNvPr id="595" name="Picture 6" descr=""/>
          <p:cNvPicPr/>
          <p:nvPr/>
        </p:nvPicPr>
        <p:blipFill>
          <a:blip r:embed="rId1"/>
          <a:stretch>
            <a:fillRect/>
          </a:stretch>
        </p:blipFill>
        <p:spPr>
          <a:xfrm>
            <a:off x="8912520" y="286560"/>
            <a:ext cx="2240280" cy="397800"/>
          </a:xfrm>
          <a:prstGeom prst="rect">
            <a:avLst/>
          </a:prstGeom>
          <a:ln>
            <a:noFill/>
          </a:ln>
        </p:spPr>
      </p:pic>
      <p:sp>
        <p:nvSpPr>
          <p:cNvPr id="596" name="CustomShape 4"/>
          <p:cNvSpPr/>
          <p:nvPr/>
        </p:nvSpPr>
        <p:spPr>
          <a:xfrm>
            <a:off x="1456920" y="1173240"/>
            <a:ext cx="2063160" cy="1340280"/>
          </a:xfrm>
          <a:prstGeom prst="rect">
            <a:avLst/>
          </a:prstGeom>
          <a:gradFill>
            <a:gsLst>
              <a:gs pos="0">
                <a:srgbClr val="85a7d3"/>
              </a:gs>
              <a:gs pos="100000">
                <a:srgbClr val="96b4db"/>
              </a:gs>
            </a:gsLst>
            <a:path path="circle"/>
          </a:gradFill>
          <a:ln>
            <a:noFill/>
          </a:ln>
        </p:spPr>
      </p:sp>
      <p:sp>
        <p:nvSpPr>
          <p:cNvPr id="597" name="CustomShape 5"/>
          <p:cNvSpPr/>
          <p:nvPr/>
        </p:nvSpPr>
        <p:spPr>
          <a:xfrm>
            <a:off x="1522440" y="1239120"/>
            <a:ext cx="1932120" cy="1208880"/>
          </a:xfrm>
          <a:prstGeom prst="rect">
            <a:avLst/>
          </a:prstGeom>
          <a:noFill/>
          <a:ln>
            <a:noFill/>
          </a:ln>
        </p:spPr>
        <p:txBody>
          <a:bodyPr lIns="144720" rIns="144720" tIns="144720" bIns="144720" anchor="ctr"/>
          <a:p>
            <a:pPr algn="ctr">
              <a:lnSpc>
                <a:spcPct val="90000"/>
              </a:lnSpc>
            </a:pPr>
            <a:r>
              <a:rPr lang="en-US" sz="3800">
                <a:solidFill>
                  <a:srgbClr val="ffffff"/>
                </a:solidFill>
                <a:latin typeface="Segoe UI Light"/>
              </a:rPr>
              <a:t>init</a:t>
            </a:r>
            <a:endParaRPr/>
          </a:p>
        </p:txBody>
      </p:sp>
      <p:sp>
        <p:nvSpPr>
          <p:cNvPr id="598" name="CustomShape 6"/>
          <p:cNvSpPr/>
          <p:nvPr/>
        </p:nvSpPr>
        <p:spPr>
          <a:xfrm>
            <a:off x="3786480" y="1845000"/>
            <a:ext cx="1065960" cy="360"/>
          </a:xfrm>
          <a:prstGeom prst="straightConnector1">
            <a:avLst/>
          </a:prstGeom>
          <a:noFill/>
          <a:ln cap="rnd" w="12600">
            <a:solidFill>
              <a:srgbClr val="1cade4"/>
            </a:solidFill>
            <a:custDash>
              <a:ds d="35000" sp="-74672960000"/>
            </a:custDash>
            <a:round/>
            <a:tailEnd len="med" type="triangle" w="med"/>
          </a:ln>
        </p:spPr>
      </p:sp>
      <p:sp>
        <p:nvSpPr>
          <p:cNvPr id="599" name="CustomShape 7"/>
          <p:cNvSpPr/>
          <p:nvPr/>
        </p:nvSpPr>
        <p:spPr>
          <a:xfrm>
            <a:off x="1728720" y="2581920"/>
            <a:ext cx="1519560" cy="45360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git init</a:t>
            </a:r>
            <a:endParaRPr/>
          </a:p>
        </p:txBody>
      </p:sp>
      <p:sp>
        <p:nvSpPr>
          <p:cNvPr id="600" name="CustomShape 8"/>
          <p:cNvSpPr/>
          <p:nvPr/>
        </p:nvSpPr>
        <p:spPr>
          <a:xfrm>
            <a:off x="6946920" y="5693760"/>
            <a:ext cx="1352160" cy="45360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git add</a:t>
            </a:r>
            <a:endParaRPr/>
          </a:p>
        </p:txBody>
      </p:sp>
      <p:sp>
        <p:nvSpPr>
          <p:cNvPr id="601" name="CustomShape 9"/>
          <p:cNvSpPr/>
          <p:nvPr/>
        </p:nvSpPr>
        <p:spPr>
          <a:xfrm>
            <a:off x="3535920" y="5693760"/>
            <a:ext cx="1855080" cy="45360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git commit</a:t>
            </a:r>
            <a:endParaRPr/>
          </a:p>
        </p:txBody>
      </p:sp>
      <p:sp>
        <p:nvSpPr>
          <p:cNvPr id="602" name="CustomShape 10"/>
          <p:cNvSpPr/>
          <p:nvPr/>
        </p:nvSpPr>
        <p:spPr>
          <a:xfrm>
            <a:off x="5063040" y="1178280"/>
            <a:ext cx="2063160" cy="1340280"/>
          </a:xfrm>
          <a:prstGeom prst="rect">
            <a:avLst/>
          </a:prstGeom>
          <a:gradFill>
            <a:gsLst>
              <a:gs pos="0">
                <a:srgbClr val="0b70ba"/>
              </a:gs>
              <a:gs pos="100000">
                <a:srgbClr val="1a76b9"/>
              </a:gs>
            </a:gsLst>
            <a:path path="circle"/>
          </a:gradFill>
          <a:ln>
            <a:noFill/>
          </a:ln>
        </p:spPr>
        <p:txBody>
          <a:bodyPr lIns="217800" rIns="152280" tIns="217800" bIns="152280" anchor="ctr"/>
          <a:p>
            <a:pPr algn="ctr">
              <a:lnSpc>
                <a:spcPct val="90000"/>
              </a:lnSpc>
            </a:pPr>
            <a:r>
              <a:rPr lang="en-US" sz="4000">
                <a:solidFill>
                  <a:srgbClr val="ffffff"/>
                </a:solidFill>
                <a:latin typeface="Segoe UI Light"/>
              </a:rPr>
              <a:t>change</a:t>
            </a:r>
            <a:endParaRPr/>
          </a:p>
        </p:txBody>
      </p:sp>
      <p:sp>
        <p:nvSpPr>
          <p:cNvPr id="603" name="CustomShape 11"/>
          <p:cNvSpPr/>
          <p:nvPr/>
        </p:nvSpPr>
        <p:spPr>
          <a:xfrm>
            <a:off x="6613920" y="4404600"/>
            <a:ext cx="2063160" cy="1340280"/>
          </a:xfrm>
          <a:prstGeom prst="rect">
            <a:avLst/>
          </a:prstGeom>
          <a:gradFill>
            <a:gsLst>
              <a:gs pos="0">
                <a:srgbClr val="3c88d2"/>
              </a:gs>
              <a:gs pos="100000">
                <a:srgbClr val="4c92d5"/>
              </a:gs>
            </a:gsLst>
            <a:path path="circle"/>
          </a:gradFill>
          <a:ln>
            <a:noFill/>
          </a:ln>
        </p:spPr>
        <p:txBody>
          <a:bodyPr lIns="217800" rIns="152280" tIns="217800" bIns="152280" anchor="ctr"/>
          <a:p>
            <a:pPr algn="ctr">
              <a:lnSpc>
                <a:spcPct val="90000"/>
              </a:lnSpc>
            </a:pPr>
            <a:r>
              <a:rPr lang="en-US" sz="4000">
                <a:solidFill>
                  <a:srgbClr val="ffffff"/>
                </a:solidFill>
                <a:latin typeface="Segoe UI Light"/>
              </a:rPr>
              <a:t>stage</a:t>
            </a:r>
            <a:endParaRPr/>
          </a:p>
        </p:txBody>
      </p:sp>
      <p:sp>
        <p:nvSpPr>
          <p:cNvPr id="604" name="CustomShape 12"/>
          <p:cNvSpPr/>
          <p:nvPr/>
        </p:nvSpPr>
        <p:spPr>
          <a:xfrm>
            <a:off x="3511800" y="4404600"/>
            <a:ext cx="2063160" cy="1340280"/>
          </a:xfrm>
          <a:prstGeom prst="rect">
            <a:avLst/>
          </a:prstGeom>
          <a:gradFill>
            <a:gsLst>
              <a:gs pos="0">
                <a:srgbClr val="85a7d3"/>
              </a:gs>
              <a:gs pos="100000">
                <a:srgbClr val="96b4db"/>
              </a:gs>
            </a:gsLst>
            <a:path path="circle"/>
          </a:gradFill>
          <a:ln>
            <a:noFill/>
          </a:ln>
        </p:spPr>
        <p:txBody>
          <a:bodyPr lIns="217800" rIns="152280" tIns="217800" bIns="152280" anchor="ctr"/>
          <a:p>
            <a:pPr algn="ctr">
              <a:lnSpc>
                <a:spcPct val="90000"/>
              </a:lnSpc>
            </a:pPr>
            <a:r>
              <a:rPr lang="en-US" sz="3800">
                <a:solidFill>
                  <a:srgbClr val="ffffff"/>
                </a:solidFill>
                <a:latin typeface="Segoe UI Light"/>
              </a:rPr>
              <a:t>commit</a:t>
            </a:r>
            <a:endParaRPr/>
          </a:p>
        </p:txBody>
      </p:sp>
      <p:pic>
        <p:nvPicPr>
          <p:cNvPr id="605" name="Picture 503" descr=""/>
          <p:cNvPicPr/>
          <p:nvPr/>
        </p:nvPicPr>
        <p:blipFill>
          <a:blip r:embed="rId2"/>
          <a:stretch>
            <a:fillRect/>
          </a:stretch>
        </p:blipFill>
        <p:spPr>
          <a:xfrm>
            <a:off x="1207440" y="791280"/>
            <a:ext cx="7935480" cy="5334120"/>
          </a:xfrm>
          <a:prstGeom prst="rect">
            <a:avLst/>
          </a:prstGeom>
          <a:ln>
            <a:noFill/>
          </a:ln>
        </p:spPr>
      </p:pic>
    </p:spTree>
  </p:cSld>
  <p:timing>
    <p:tnLst>
      <p:par>
        <p:cTn id="186" dur="indefinite" restart="never" nodeType="tmRoot">
          <p:childTnLst>
            <p:seq>
              <p:cTn id="187" dur="indefinite" nodeType="mainSeq">
                <p:childTnLst>
                  <p:par>
                    <p:cTn id="188" fill="hold">
                      <p:stCondLst>
                        <p:cond delay="indefinite"/>
                      </p:stCondLst>
                      <p:childTnLst>
                        <p:par>
                          <p:cTn id="189" fill="hold">
                            <p:stCondLst>
                              <p:cond delay="0"/>
                            </p:stCondLst>
                            <p:childTnLst>
                              <p:par>
                                <p:cTn id="190" nodeType="withEffect" fill="hold" presetClass="entr" presetID="10">
                                  <p:stCondLst>
                                    <p:cond delay="0"/>
                                  </p:stCondLst>
                                  <p:childTnLst>
                                    <p:set>
                                      <p:cBhvr>
                                        <p:cTn id="191" dur="1" fill="hold">
                                          <p:stCondLst>
                                            <p:cond delay="0"/>
                                          </p:stCondLst>
                                        </p:cTn>
                                        <p:tgtEl>
                                          <p:spTgt spid="599"/>
                                        </p:tgtEl>
                                        <p:attrNameLst>
                                          <p:attrName>style.visibility</p:attrName>
                                        </p:attrNameLst>
                                      </p:cBhvr>
                                      <p:to>
                                        <p:strVal val="visible"/>
                                      </p:to>
                                    </p:set>
                                    <p:animEffect filter="fade" transition="in">
                                      <p:cBhvr additive="repl">
                                        <p:cTn id="192" dur="250" fill="freeze"/>
                                        <p:tgtEl>
                                          <p:spTgt spid="599"/>
                                        </p:tgtEl>
                                      </p:cBhvr>
                                    </p:animEffect>
                                  </p:childTnLst>
                                </p:cTn>
                              </p:par>
                            </p:childTnLst>
                          </p:cTn>
                        </p:par>
                        <p:par>
                          <p:cTn id="193" fill="hold">
                            <p:stCondLst>
                              <p:cond delay="250"/>
                            </p:stCondLst>
                            <p:childTnLst>
                              <p:par>
                                <p:cTn id="194" nodeType="afterEffect" fill="hold" presetClass="entr" presetID="10">
                                  <p:stCondLst>
                                    <p:cond delay="0"/>
                                  </p:stCondLst>
                                  <p:childTnLst>
                                    <p:set>
                                      <p:cBhvr>
                                        <p:cTn id="195" dur="1" fill="hold">
                                          <p:stCondLst>
                                            <p:cond delay="0"/>
                                          </p:stCondLst>
                                        </p:cTn>
                                        <p:tgtEl>
                                          <p:spTgt spid="598"/>
                                        </p:tgtEl>
                                        <p:attrNameLst>
                                          <p:attrName>style.visibility</p:attrName>
                                        </p:attrNameLst>
                                      </p:cBhvr>
                                      <p:to>
                                        <p:strVal val="visible"/>
                                      </p:to>
                                    </p:set>
                                    <p:animEffect filter="fade" transition="in">
                                      <p:cBhvr additive="repl">
                                        <p:cTn id="196" dur="250" fill="freeze"/>
                                        <p:tgtEl>
                                          <p:spTgt spid="598"/>
                                        </p:tgtEl>
                                      </p:cBhvr>
                                    </p:animEffect>
                                  </p:childTnLst>
                                </p:cTn>
                              </p:par>
                            </p:childTnLst>
                          </p:cTn>
                        </p:par>
                        <p:par>
                          <p:cTn id="197" fill="hold">
                            <p:stCondLst>
                              <p:cond delay="500"/>
                            </p:stCondLst>
                            <p:childTnLst>
                              <p:par>
                                <p:cTn id="198" nodeType="afterEffect" fill="hold" presetClass="entr" presetID="10">
                                  <p:stCondLst>
                                    <p:cond delay="0"/>
                                  </p:stCondLst>
                                  <p:childTnLst>
                                    <p:set>
                                      <p:cBhvr>
                                        <p:cTn id="199" dur="1" fill="hold">
                                          <p:stCondLst>
                                            <p:cond delay="0"/>
                                          </p:stCondLst>
                                        </p:cTn>
                                        <p:tgtEl>
                                          <p:spTgt spid="602"/>
                                        </p:tgtEl>
                                        <p:attrNameLst>
                                          <p:attrName>style.visibility</p:attrName>
                                        </p:attrNameLst>
                                      </p:cBhvr>
                                      <p:to>
                                        <p:strVal val="visible"/>
                                      </p:to>
                                    </p:set>
                                    <p:animEffect filter="fade" transition="in">
                                      <p:cBhvr additive="repl">
                                        <p:cTn id="200" dur="250" fill="freeze"/>
                                        <p:tgtEl>
                                          <p:spTgt spid="602"/>
                                        </p:tgtEl>
                                      </p:cBhvr>
                                    </p:animEffect>
                                  </p:childTnLst>
                                </p:cTn>
                              </p:par>
                            </p:childTnLst>
                          </p:cTn>
                        </p:par>
                        <p:par>
                          <p:cTn id="201" fill="hold">
                            <p:stCondLst>
                              <p:cond delay="750"/>
                            </p:stCondLst>
                            <p:childTnLst>
                              <p:par>
                                <p:cTn id="202" nodeType="afterEffect" fill="hold" presetClass="entr" presetID="10">
                                  <p:stCondLst>
                                    <p:cond delay="0"/>
                                  </p:stCondLst>
                                  <p:childTnLst>
                                    <p:set>
                                      <p:cBhvr>
                                        <p:cTn id="203" dur="1" fill="hold">
                                          <p:stCondLst>
                                            <p:cond delay="0"/>
                                          </p:stCondLst>
                                        </p:cTn>
                                        <p:tgtEl>
                                          <p:spTgt spid="592"/>
                                        </p:tgtEl>
                                        <p:attrNameLst>
                                          <p:attrName>style.visibility</p:attrName>
                                        </p:attrNameLst>
                                      </p:cBhvr>
                                      <p:to>
                                        <p:strVal val="visible"/>
                                      </p:to>
                                    </p:set>
                                    <p:animEffect filter="fade" transition="in">
                                      <p:cBhvr additive="repl">
                                        <p:cTn id="204" dur="250" fill="freeze"/>
                                        <p:tgtEl>
                                          <p:spTgt spid="592"/>
                                        </p:tgtEl>
                                      </p:cBhvr>
                                    </p:animEffect>
                                  </p:childTnLst>
                                </p:cTn>
                              </p:par>
                            </p:childTnLst>
                          </p:cTn>
                        </p:par>
                        <p:par>
                          <p:cTn id="205" fill="hold">
                            <p:stCondLst>
                              <p:cond delay="1000"/>
                            </p:stCondLst>
                            <p:childTnLst>
                              <p:par>
                                <p:cTn id="206" nodeType="afterEffect" fill="hold" presetClass="entr" presetID="10">
                                  <p:stCondLst>
                                    <p:cond delay="0"/>
                                  </p:stCondLst>
                                  <p:childTnLst>
                                    <p:set>
                                      <p:cBhvr>
                                        <p:cTn id="207" dur="1" fill="hold">
                                          <p:stCondLst>
                                            <p:cond delay="0"/>
                                          </p:stCondLst>
                                        </p:cTn>
                                        <p:tgtEl>
                                          <p:spTgt spid="603"/>
                                        </p:tgtEl>
                                        <p:attrNameLst>
                                          <p:attrName>style.visibility</p:attrName>
                                        </p:attrNameLst>
                                      </p:cBhvr>
                                      <p:to>
                                        <p:strVal val="visible"/>
                                      </p:to>
                                    </p:set>
                                    <p:animEffect filter="fade" transition="in">
                                      <p:cBhvr additive="repl">
                                        <p:cTn id="208" dur="250" fill="freeze"/>
                                        <p:tgtEl>
                                          <p:spTgt spid="603"/>
                                        </p:tgtEl>
                                      </p:cBhvr>
                                    </p:animEffect>
                                  </p:childTnLst>
                                </p:cTn>
                              </p:par>
                              <p:par>
                                <p:cTn id="209" nodeType="withEffect" fill="hold" presetClass="entr" presetID="10">
                                  <p:stCondLst>
                                    <p:cond delay="0"/>
                                  </p:stCondLst>
                                  <p:childTnLst>
                                    <p:set>
                                      <p:cBhvr>
                                        <p:cTn id="210" dur="1" fill="hold">
                                          <p:stCondLst>
                                            <p:cond delay="0"/>
                                          </p:stCondLst>
                                        </p:cTn>
                                        <p:tgtEl>
                                          <p:spTgt spid="600"/>
                                        </p:tgtEl>
                                        <p:attrNameLst>
                                          <p:attrName>style.visibility</p:attrName>
                                        </p:attrNameLst>
                                      </p:cBhvr>
                                      <p:to>
                                        <p:strVal val="visible"/>
                                      </p:to>
                                    </p:set>
                                    <p:animEffect filter="fade" transition="in">
                                      <p:cBhvr additive="repl">
                                        <p:cTn id="211" dur="250" fill="freeze"/>
                                        <p:tgtEl>
                                          <p:spTgt spid="600"/>
                                        </p:tgtEl>
                                      </p:cBhvr>
                                    </p:animEffect>
                                  </p:childTnLst>
                                </p:cTn>
                              </p:par>
                            </p:childTnLst>
                          </p:cTn>
                        </p:par>
                        <p:par>
                          <p:cTn id="212" fill="hold">
                            <p:stCondLst>
                              <p:cond delay="1250"/>
                            </p:stCondLst>
                            <p:childTnLst>
                              <p:par>
                                <p:cTn id="213" nodeType="afterEffect" fill="hold" presetClass="entr" presetID="10">
                                  <p:stCondLst>
                                    <p:cond delay="0"/>
                                  </p:stCondLst>
                                  <p:childTnLst>
                                    <p:set>
                                      <p:cBhvr>
                                        <p:cTn id="214" dur="1" fill="hold">
                                          <p:stCondLst>
                                            <p:cond delay="0"/>
                                          </p:stCondLst>
                                        </p:cTn>
                                        <p:tgtEl>
                                          <p:spTgt spid="593"/>
                                        </p:tgtEl>
                                        <p:attrNameLst>
                                          <p:attrName>style.visibility</p:attrName>
                                        </p:attrNameLst>
                                      </p:cBhvr>
                                      <p:to>
                                        <p:strVal val="visible"/>
                                      </p:to>
                                    </p:set>
                                    <p:animEffect filter="fade" transition="in">
                                      <p:cBhvr additive="repl">
                                        <p:cTn id="215" dur="250" fill="freeze"/>
                                        <p:tgtEl>
                                          <p:spTgt spid="593"/>
                                        </p:tgtEl>
                                      </p:cBhvr>
                                    </p:animEffect>
                                  </p:childTnLst>
                                </p:cTn>
                              </p:par>
                            </p:childTnLst>
                          </p:cTn>
                        </p:par>
                        <p:par>
                          <p:cTn id="216" fill="hold">
                            <p:stCondLst>
                              <p:cond delay="1500"/>
                            </p:stCondLst>
                            <p:childTnLst>
                              <p:par>
                                <p:cTn id="217" nodeType="afterEffect" fill="hold" presetClass="entr" presetID="10">
                                  <p:stCondLst>
                                    <p:cond delay="0"/>
                                  </p:stCondLst>
                                  <p:childTnLst>
                                    <p:set>
                                      <p:cBhvr>
                                        <p:cTn id="218" dur="1" fill="hold">
                                          <p:stCondLst>
                                            <p:cond delay="0"/>
                                          </p:stCondLst>
                                        </p:cTn>
                                        <p:tgtEl>
                                          <p:spTgt spid="604"/>
                                        </p:tgtEl>
                                        <p:attrNameLst>
                                          <p:attrName>style.visibility</p:attrName>
                                        </p:attrNameLst>
                                      </p:cBhvr>
                                      <p:to>
                                        <p:strVal val="visible"/>
                                      </p:to>
                                    </p:set>
                                    <p:animEffect filter="fade" transition="in">
                                      <p:cBhvr additive="repl">
                                        <p:cTn id="219" dur="250" fill="freeze"/>
                                        <p:tgtEl>
                                          <p:spTgt spid="604"/>
                                        </p:tgtEl>
                                      </p:cBhvr>
                                    </p:animEffect>
                                  </p:childTnLst>
                                </p:cTn>
                              </p:par>
                              <p:par>
                                <p:cTn id="220" nodeType="withEffect" fill="hold" presetClass="entr" presetID="10">
                                  <p:stCondLst>
                                    <p:cond delay="0"/>
                                  </p:stCondLst>
                                  <p:childTnLst>
                                    <p:set>
                                      <p:cBhvr>
                                        <p:cTn id="221" dur="1" fill="hold">
                                          <p:stCondLst>
                                            <p:cond delay="0"/>
                                          </p:stCondLst>
                                        </p:cTn>
                                        <p:tgtEl>
                                          <p:spTgt spid="601"/>
                                        </p:tgtEl>
                                        <p:attrNameLst>
                                          <p:attrName>style.visibility</p:attrName>
                                        </p:attrNameLst>
                                      </p:cBhvr>
                                      <p:to>
                                        <p:strVal val="visible"/>
                                      </p:to>
                                    </p:set>
                                    <p:animEffect filter="fade" transition="in">
                                      <p:cBhvr additive="repl">
                                        <p:cTn id="222" dur="250" fill="freeze"/>
                                        <p:tgtEl>
                                          <p:spTgt spid="601"/>
                                        </p:tgtEl>
                                      </p:cBhvr>
                                    </p:animEffect>
                                  </p:childTnLst>
                                </p:cTn>
                              </p:par>
                            </p:childTnLst>
                          </p:cTn>
                        </p:par>
                        <p:par>
                          <p:cTn id="223" fill="hold">
                            <p:stCondLst>
                              <p:cond delay="1750"/>
                            </p:stCondLst>
                            <p:childTnLst>
                              <p:par>
                                <p:cTn id="224" nodeType="afterEffect" fill="hold" presetClass="entr" presetID="10">
                                  <p:stCondLst>
                                    <p:cond delay="0"/>
                                  </p:stCondLst>
                                  <p:childTnLst>
                                    <p:set>
                                      <p:cBhvr>
                                        <p:cTn id="225" dur="1" fill="hold">
                                          <p:stCondLst>
                                            <p:cond delay="0"/>
                                          </p:stCondLst>
                                        </p:cTn>
                                        <p:tgtEl>
                                          <p:spTgt spid="594"/>
                                        </p:tgtEl>
                                        <p:attrNameLst>
                                          <p:attrName>style.visibility</p:attrName>
                                        </p:attrNameLst>
                                      </p:cBhvr>
                                      <p:to>
                                        <p:strVal val="visible"/>
                                      </p:to>
                                    </p:set>
                                    <p:animEffect filter="fade" transition="in">
                                      <p:cBhvr additive="repl">
                                        <p:cTn id="226" dur="250" fill="freeze"/>
                                        <p:tgtEl>
                                          <p:spTgt spid="5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6"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Basic workflow</a:t>
            </a:r>
            <a:endParaRPr/>
          </a:p>
        </p:txBody>
      </p:sp>
      <p:pic>
        <p:nvPicPr>
          <p:cNvPr id="607" name="Picture 6" descr=""/>
          <p:cNvPicPr/>
          <p:nvPr/>
        </p:nvPicPr>
        <p:blipFill>
          <a:blip r:embed="rId1"/>
          <a:stretch>
            <a:fillRect/>
          </a:stretch>
        </p:blipFill>
        <p:spPr>
          <a:xfrm>
            <a:off x="7617240" y="1737360"/>
            <a:ext cx="1799280" cy="1799280"/>
          </a:xfrm>
          <a:prstGeom prst="rect">
            <a:avLst/>
          </a:prstGeom>
          <a:ln>
            <a:noFill/>
          </a:ln>
        </p:spPr>
      </p:pic>
      <p:pic>
        <p:nvPicPr>
          <p:cNvPr id="608" name="Picture 8" descr=""/>
          <p:cNvPicPr/>
          <p:nvPr/>
        </p:nvPicPr>
        <p:blipFill>
          <a:blip r:embed="rId2"/>
          <a:stretch>
            <a:fillRect/>
          </a:stretch>
        </p:blipFill>
        <p:spPr>
          <a:xfrm>
            <a:off x="1927440" y="4047120"/>
            <a:ext cx="1799280" cy="1799280"/>
          </a:xfrm>
          <a:prstGeom prst="rect">
            <a:avLst/>
          </a:prstGeom>
          <a:ln>
            <a:noFill/>
          </a:ln>
        </p:spPr>
      </p:pic>
      <p:pic>
        <p:nvPicPr>
          <p:cNvPr id="609" name="Picture 14" descr=""/>
          <p:cNvPicPr/>
          <p:nvPr/>
        </p:nvPicPr>
        <p:blipFill>
          <a:blip r:embed="rId3"/>
          <a:stretch>
            <a:fillRect/>
          </a:stretch>
        </p:blipFill>
        <p:spPr>
          <a:xfrm>
            <a:off x="8773200" y="3920040"/>
            <a:ext cx="1799280" cy="1799280"/>
          </a:xfrm>
          <a:prstGeom prst="rect">
            <a:avLst/>
          </a:prstGeom>
          <a:ln>
            <a:noFill/>
          </a:ln>
        </p:spPr>
      </p:pic>
      <p:sp>
        <p:nvSpPr>
          <p:cNvPr id="610" name="CustomShape 2"/>
          <p:cNvSpPr/>
          <p:nvPr/>
        </p:nvSpPr>
        <p:spPr>
          <a:xfrm>
            <a:off x="2297160" y="1895040"/>
            <a:ext cx="1435680" cy="933120"/>
          </a:xfrm>
          <a:prstGeom prst="rect">
            <a:avLst/>
          </a:prstGeom>
          <a:solidFill>
            <a:srgbClr val="648ba9"/>
          </a:solidFill>
          <a:ln w="15840">
            <a:solidFill>
              <a:srgbClr val="ffffff"/>
            </a:solidFill>
            <a:round/>
          </a:ln>
        </p:spPr>
      </p:sp>
      <p:sp>
        <p:nvSpPr>
          <p:cNvPr id="611" name="CustomShape 3"/>
          <p:cNvSpPr/>
          <p:nvPr/>
        </p:nvSpPr>
        <p:spPr>
          <a:xfrm>
            <a:off x="2342520" y="1940760"/>
            <a:ext cx="1344600" cy="842040"/>
          </a:xfrm>
          <a:prstGeom prst="rect">
            <a:avLst/>
          </a:prstGeom>
          <a:noFill/>
          <a:ln>
            <a:noFill/>
          </a:ln>
        </p:spPr>
        <p:txBody>
          <a:bodyPr lIns="95400" rIns="95400" tIns="95400" bIns="95400" anchor="ctr"/>
          <a:p>
            <a:pPr algn="ctr">
              <a:lnSpc>
                <a:spcPct val="90000"/>
              </a:lnSpc>
            </a:pPr>
            <a:r>
              <a:rPr lang="en-US" sz="2500">
                <a:solidFill>
                  <a:srgbClr val="ffffff"/>
                </a:solidFill>
                <a:latin typeface="Segoe UI"/>
              </a:rPr>
              <a:t>Init</a:t>
            </a:r>
            <a:endParaRPr/>
          </a:p>
        </p:txBody>
      </p:sp>
      <p:sp>
        <p:nvSpPr>
          <p:cNvPr id="612" name="CustomShape 4"/>
          <p:cNvSpPr/>
          <p:nvPr/>
        </p:nvSpPr>
        <p:spPr>
          <a:xfrm>
            <a:off x="3873600" y="2361960"/>
            <a:ext cx="1002600" cy="360"/>
          </a:xfrm>
          <a:prstGeom prst="straightConnector1">
            <a:avLst/>
          </a:prstGeom>
          <a:noFill/>
          <a:ln w="12600">
            <a:solidFill>
              <a:srgbClr val="6997af"/>
            </a:solidFill>
            <a:round/>
            <a:tailEnd len="med" type="triangle" w="med"/>
          </a:ln>
        </p:spPr>
      </p:sp>
      <p:sp>
        <p:nvSpPr>
          <p:cNvPr id="613" name="CustomShape 5"/>
          <p:cNvSpPr/>
          <p:nvPr/>
        </p:nvSpPr>
        <p:spPr>
          <a:xfrm>
            <a:off x="5409000" y="1121760"/>
            <a:ext cx="1434240" cy="1218240"/>
          </a:xfrm>
          <a:prstGeom prst="rect">
            <a:avLst/>
          </a:prstGeom>
          <a:noFill/>
          <a:ln>
            <a:noFill/>
          </a:ln>
        </p:spPr>
        <p:txBody>
          <a:bodyPr lIns="0" rIns="0" tIns="0" bIns="0"/>
          <a:p>
            <a:pPr>
              <a:lnSpc>
                <a:spcPct val="100000"/>
              </a:lnSpc>
            </a:pPr>
            <a:r>
              <a:rPr lang="en-US" sz="4000">
                <a:solidFill>
                  <a:srgbClr val="874ea9"/>
                </a:solidFill>
                <a:latin typeface="Consolas"/>
              </a:rPr>
              <a:t>Δcode</a:t>
            </a:r>
            <a:endParaRPr/>
          </a:p>
        </p:txBody>
      </p:sp>
    </p:spTree>
  </p:cSld>
  <p:timing>
    <p:tnLst>
      <p:par>
        <p:cTn id="227" dur="indefinite" restart="never" nodeType="tmRoot">
          <p:childTnLst>
            <p:seq>
              <p:cTn id="228" dur="indefinite" nodeType="mainSeq">
                <p:childTnLst>
                  <p:par>
                    <p:cTn id="229" fill="hold">
                      <p:stCondLst>
                        <p:cond delay="indefinite"/>
                      </p:stCondLst>
                      <p:childTnLst>
                        <p:par>
                          <p:cTn id="230" fill="hold">
                            <p:stCondLst>
                              <p:cond delay="0"/>
                            </p:stCondLst>
                            <p:childTnLst>
                              <p:par>
                                <p:cTn id="231" nodeType="afterEffect" fill="hold" presetClass="entr" presetID="42">
                                  <p:stCondLst>
                                    <p:cond delay="0"/>
                                  </p:stCondLst>
                                  <p:childTnLst>
                                    <p:set>
                                      <p:cBhvr>
                                        <p:cTn id="232" dur="1" fill="hold">
                                          <p:stCondLst>
                                            <p:cond delay="0"/>
                                          </p:stCondLst>
                                        </p:cTn>
                                        <p:tgtEl>
                                          <p:spTgt spid="613"/>
                                        </p:tgtEl>
                                        <p:attrNameLst>
                                          <p:attrName>style.visibility</p:attrName>
                                        </p:attrNameLst>
                                      </p:cBhvr>
                                      <p:to>
                                        <p:strVal val="visible"/>
                                      </p:to>
                                    </p:set>
                                    <p:animEffect filter="fade" transition="in">
                                      <p:cBhvr additive="repl">
                                        <p:cTn id="233" dur="500" fill="freeze"/>
                                        <p:tgtEl>
                                          <p:spTgt spid="613"/>
                                        </p:tgtEl>
                                      </p:cBhvr>
                                    </p:animEffect>
                                    <p:anim calcmode="lin" valueType="num">
                                      <p:cBhvr additive="repl">
                                        <p:cTn id="234" dur="500" fill="hold"/>
                                        <p:tgtEl>
                                          <p:spTgt spid="613"/>
                                        </p:tgtEl>
                                        <p:attrNameLst>
                                          <p:attrName>ppt_x</p:attrName>
                                        </p:attrNameLst>
                                      </p:cBhvr>
                                      <p:tavLst>
                                        <p:tav tm="0">
                                          <p:val>
                                            <p:strVal val="#ppt_x"/>
                                          </p:val>
                                        </p:tav>
                                        <p:tav tm="100000">
                                          <p:val>
                                            <p:strVal val="#ppt_x"/>
                                          </p:val>
                                        </p:tav>
                                      </p:tavLst>
                                    </p:anim>
                                    <p:anim calcmode="lin" valueType="num">
                                      <p:cBhvr additive="repl">
                                        <p:cTn id="235" dur="500" fill="hold"/>
                                        <p:tgtEl>
                                          <p:spTgt spid="613"/>
                                        </p:tgtEl>
                                        <p:attrNameLst>
                                          <p:attrName>ppt_y</p:attrName>
                                        </p:attrNameLst>
                                      </p:cBhvr>
                                      <p:tavLst>
                                        <p:tav tm="0">
                                          <p:val>
                                            <p:strVal val="#ppt_y+.1"/>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nodeType="clickEffect" fill="hold" presetClass="path" presetID="58">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4"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Basic workflow</a:t>
            </a:r>
            <a:endParaRPr/>
          </a:p>
        </p:txBody>
      </p:sp>
      <p:pic>
        <p:nvPicPr>
          <p:cNvPr id="615" name="Picture 6" descr=""/>
          <p:cNvPicPr/>
          <p:nvPr/>
        </p:nvPicPr>
        <p:blipFill>
          <a:blip r:embed="rId1"/>
          <a:stretch>
            <a:fillRect/>
          </a:stretch>
        </p:blipFill>
        <p:spPr>
          <a:xfrm>
            <a:off x="7617240" y="1737360"/>
            <a:ext cx="1799280" cy="1799280"/>
          </a:xfrm>
          <a:prstGeom prst="rect">
            <a:avLst/>
          </a:prstGeom>
          <a:ln>
            <a:noFill/>
          </a:ln>
        </p:spPr>
      </p:pic>
      <p:pic>
        <p:nvPicPr>
          <p:cNvPr id="616" name="Picture 8" descr=""/>
          <p:cNvPicPr/>
          <p:nvPr/>
        </p:nvPicPr>
        <p:blipFill>
          <a:blip r:embed="rId2"/>
          <a:stretch>
            <a:fillRect/>
          </a:stretch>
        </p:blipFill>
        <p:spPr>
          <a:xfrm>
            <a:off x="1927440" y="4047120"/>
            <a:ext cx="1799280" cy="1799280"/>
          </a:xfrm>
          <a:prstGeom prst="rect">
            <a:avLst/>
          </a:prstGeom>
          <a:ln>
            <a:noFill/>
          </a:ln>
        </p:spPr>
      </p:pic>
      <p:pic>
        <p:nvPicPr>
          <p:cNvPr id="617" name="Picture 14" descr=""/>
          <p:cNvPicPr/>
          <p:nvPr/>
        </p:nvPicPr>
        <p:blipFill>
          <a:blip r:embed="rId3"/>
          <a:stretch>
            <a:fillRect/>
          </a:stretch>
        </p:blipFill>
        <p:spPr>
          <a:xfrm>
            <a:off x="8773200" y="3920040"/>
            <a:ext cx="1799280" cy="1799280"/>
          </a:xfrm>
          <a:prstGeom prst="rect">
            <a:avLst/>
          </a:prstGeom>
          <a:ln>
            <a:noFill/>
          </a:ln>
        </p:spPr>
      </p:pic>
      <p:sp>
        <p:nvSpPr>
          <p:cNvPr id="618" name="CustomShape 2"/>
          <p:cNvSpPr/>
          <p:nvPr/>
        </p:nvSpPr>
        <p:spPr>
          <a:xfrm>
            <a:off x="2297160" y="1895040"/>
            <a:ext cx="1435680" cy="933120"/>
          </a:xfrm>
          <a:prstGeom prst="rect">
            <a:avLst/>
          </a:prstGeom>
          <a:solidFill>
            <a:srgbClr val="648ba9"/>
          </a:solidFill>
          <a:ln w="15840">
            <a:solidFill>
              <a:srgbClr val="ffffff"/>
            </a:solidFill>
            <a:round/>
          </a:ln>
        </p:spPr>
      </p:sp>
      <p:sp>
        <p:nvSpPr>
          <p:cNvPr id="619" name="CustomShape 3"/>
          <p:cNvSpPr/>
          <p:nvPr/>
        </p:nvSpPr>
        <p:spPr>
          <a:xfrm>
            <a:off x="2342520" y="1940760"/>
            <a:ext cx="1344600" cy="842040"/>
          </a:xfrm>
          <a:prstGeom prst="rect">
            <a:avLst/>
          </a:prstGeom>
          <a:noFill/>
          <a:ln>
            <a:noFill/>
          </a:ln>
        </p:spPr>
        <p:txBody>
          <a:bodyPr lIns="95400" rIns="95400" tIns="95400" bIns="95400" anchor="ctr"/>
          <a:p>
            <a:pPr algn="ctr">
              <a:lnSpc>
                <a:spcPct val="90000"/>
              </a:lnSpc>
            </a:pPr>
            <a:r>
              <a:rPr lang="en-US" sz="2500">
                <a:solidFill>
                  <a:srgbClr val="ffffff"/>
                </a:solidFill>
                <a:latin typeface="Segoe UI"/>
              </a:rPr>
              <a:t>Init</a:t>
            </a:r>
            <a:endParaRPr/>
          </a:p>
        </p:txBody>
      </p:sp>
      <p:sp>
        <p:nvSpPr>
          <p:cNvPr id="620" name="CustomShape 4"/>
          <p:cNvSpPr/>
          <p:nvPr/>
        </p:nvSpPr>
        <p:spPr>
          <a:xfrm>
            <a:off x="3873600" y="2361960"/>
            <a:ext cx="1002600" cy="360"/>
          </a:xfrm>
          <a:prstGeom prst="straightConnector1">
            <a:avLst/>
          </a:prstGeom>
          <a:noFill/>
          <a:ln w="12600">
            <a:solidFill>
              <a:srgbClr val="6997af"/>
            </a:solidFill>
            <a:round/>
            <a:tailEnd len="med" type="triangle" w="med"/>
          </a:ln>
        </p:spPr>
      </p:sp>
      <p:sp>
        <p:nvSpPr>
          <p:cNvPr id="621" name="CustomShape 5"/>
          <p:cNvSpPr/>
          <p:nvPr/>
        </p:nvSpPr>
        <p:spPr>
          <a:xfrm>
            <a:off x="5076360" y="663840"/>
            <a:ext cx="2794680" cy="2437200"/>
          </a:xfrm>
          <a:prstGeom prst="rect">
            <a:avLst/>
          </a:prstGeom>
          <a:noFill/>
          <a:ln>
            <a:noFill/>
          </a:ln>
        </p:spPr>
        <p:txBody>
          <a:bodyPr lIns="0" rIns="0" tIns="0" bIns="0"/>
          <a:p>
            <a:pPr>
              <a:lnSpc>
                <a:spcPct val="100000"/>
              </a:lnSpc>
            </a:pPr>
            <a:r>
              <a:rPr lang="en-US" sz="8000">
                <a:solidFill>
                  <a:srgbClr val="874ea9"/>
                </a:solidFill>
                <a:latin typeface="Consolas"/>
              </a:rPr>
              <a:t>Δcode</a:t>
            </a:r>
            <a:endParaRPr/>
          </a:p>
        </p:txBody>
      </p:sp>
    </p:spTree>
  </p:cSld>
  <p:timing>
    <p:tnLst>
      <p:par>
        <p:cTn id="239" dur="indefinite" restart="never" nodeType="tmRoot">
          <p:childTnLst>
            <p:seq>
              <p:cTn id="240" dur="indefinite" nodeType="mainSeq">
                <p:childTnLst>
                  <p:par>
                    <p:cTn id="241" fill="hold">
                      <p:stCondLst>
                        <p:cond delay="indefinite"/>
                      </p:stCondLst>
                      <p:childTnLst>
                        <p:par>
                          <p:cTn id="242" fill="hold">
                            <p:stCondLst>
                              <p:cond delay="0"/>
                            </p:stCondLst>
                            <p:childTnLst>
                              <p:par>
                                <p:cTn id="243" nodeType="withEffect" fill="hold" presetClass="entr" presetID="42">
                                  <p:stCondLst>
                                    <p:cond delay="0"/>
                                  </p:stCondLst>
                                  <p:childTnLst>
                                    <p:set>
                                      <p:cBhvr>
                                        <p:cTn id="244" dur="1" fill="hold">
                                          <p:stCondLst>
                                            <p:cond delay="0"/>
                                          </p:stCondLst>
                                        </p:cTn>
                                        <p:tgtEl>
                                          <p:spTgt spid="621"/>
                                        </p:tgtEl>
                                        <p:attrNameLst>
                                          <p:attrName>style.visibility</p:attrName>
                                        </p:attrNameLst>
                                      </p:cBhvr>
                                      <p:to>
                                        <p:strVal val="visible"/>
                                      </p:to>
                                    </p:set>
                                    <p:animEffect filter="fade" transition="in">
                                      <p:cBhvr additive="repl">
                                        <p:cTn id="245" dur="500" fill="freeze"/>
                                        <p:tgtEl>
                                          <p:spTgt spid="621"/>
                                        </p:tgtEl>
                                      </p:cBhvr>
                                    </p:animEffect>
                                    <p:anim calcmode="lin" valueType="num">
                                      <p:cBhvr additive="repl">
                                        <p:cTn id="246" dur="500" fill="hold"/>
                                        <p:tgtEl>
                                          <p:spTgt spid="621"/>
                                        </p:tgtEl>
                                        <p:attrNameLst>
                                          <p:attrName>ppt_x</p:attrName>
                                        </p:attrNameLst>
                                      </p:cBhvr>
                                      <p:tavLst>
                                        <p:tav tm="0">
                                          <p:val>
                                            <p:strVal val="#ppt_x"/>
                                          </p:val>
                                        </p:tav>
                                        <p:tav tm="100000">
                                          <p:val>
                                            <p:strVal val="#ppt_x"/>
                                          </p:val>
                                        </p:tav>
                                      </p:tavLst>
                                    </p:anim>
                                    <p:anim calcmode="lin" valueType="num">
                                      <p:cBhvr additive="repl">
                                        <p:cTn id="247" dur="500" fill="hold"/>
                                        <p:tgtEl>
                                          <p:spTgt spid="621"/>
                                        </p:tgtEl>
                                        <p:attrNameLst>
                                          <p:attrName>ppt_y</p:attrName>
                                        </p:attrNameLst>
                                      </p:cBhvr>
                                      <p:tavLst>
                                        <p:tav tm="0">
                                          <p:val>
                                            <p:strVal val="#ppt_y+.1"/>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nodeType="clickEffect" fill="hold" presetClass="path" presetID="58">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2" name="CustomShape 1"/>
          <p:cNvSpPr/>
          <p:nvPr/>
        </p:nvSpPr>
        <p:spPr>
          <a:xfrm>
            <a:off x="1097280" y="5074920"/>
            <a:ext cx="10112760" cy="822240"/>
          </a:xfrm>
          <a:prstGeom prst="rect">
            <a:avLst/>
          </a:prstGeom>
          <a:noFill/>
          <a:ln>
            <a:noFill/>
          </a:ln>
        </p:spPr>
        <p:txBody>
          <a:bodyPr lIns="90000" rIns="90000" tIns="0" bIns="0" anchor="b"/>
          <a:p>
            <a:pPr>
              <a:lnSpc>
                <a:spcPct val="85000"/>
              </a:lnSpc>
            </a:pPr>
            <a:r>
              <a:rPr lang="en-US" sz="4400">
                <a:solidFill>
                  <a:srgbClr val="f2f2f2"/>
                </a:solidFill>
                <a:latin typeface="Segoe UI Light"/>
              </a:rPr>
              <a:t>Patch Mode</a:t>
            </a:r>
            <a:endParaRPr/>
          </a:p>
        </p:txBody>
      </p:sp>
      <p:sp>
        <p:nvSpPr>
          <p:cNvPr id="623" name="CustomShape 2"/>
          <p:cNvSpPr/>
          <p:nvPr/>
        </p:nvSpPr>
        <p:spPr>
          <a:xfrm>
            <a:off x="1097280" y="5906880"/>
            <a:ext cx="10112400" cy="593640"/>
          </a:xfrm>
          <a:prstGeom prst="rect">
            <a:avLst/>
          </a:prstGeom>
          <a:noFill/>
          <a:ln>
            <a:noFill/>
          </a:ln>
        </p:spPr>
        <p:txBody>
          <a:bodyPr lIns="90000" rIns="90000" tIns="0" bIns="0" anchor="ctr"/>
          <a:p>
            <a:pPr>
              <a:lnSpc>
                <a:spcPct val="100000"/>
              </a:lnSpc>
            </a:pPr>
            <a:r>
              <a:rPr lang="en-US" sz="2800">
                <a:solidFill>
                  <a:srgbClr val="d9d9d9"/>
                </a:solidFill>
                <a:latin typeface="Segoe UI Light"/>
              </a:rPr>
              <a:t>Turning big changes into small commits</a:t>
            </a:r>
            <a:endParaRPr/>
          </a:p>
          <a:p>
            <a:pPr>
              <a:lnSpc>
                <a:spcPct val="100000"/>
              </a:lnSpc>
            </a:pPr>
            <a:endParaRPr/>
          </a:p>
        </p:txBody>
      </p:sp>
      <p:pic>
        <p:nvPicPr>
          <p:cNvPr id="624" name="Picture 2" descr=""/>
          <p:cNvPicPr/>
          <p:nvPr/>
        </p:nvPicPr>
        <p:blipFill>
          <a:blip r:embed="rId1"/>
          <a:stretch>
            <a:fillRect/>
          </a:stretch>
        </p:blipFill>
        <p:spPr>
          <a:xfrm>
            <a:off x="0" y="0"/>
            <a:ext cx="12191400" cy="4914360"/>
          </a:xfrm>
          <a:prstGeom prst="rect">
            <a:avLst/>
          </a:prstGeom>
          <a:ln>
            <a:noFill/>
          </a:ln>
        </p:spPr>
      </p:pic>
      <p:pic>
        <p:nvPicPr>
          <p:cNvPr id="625" name="Picture 5" descr=""/>
          <p:cNvPicPr/>
          <p:nvPr/>
        </p:nvPicPr>
        <p:blipFill>
          <a:blip r:embed="rId2"/>
          <a:stretch>
            <a:fillRect/>
          </a:stretch>
        </p:blipFill>
        <p:spPr>
          <a:xfrm>
            <a:off x="11612880" y="6273720"/>
            <a:ext cx="492120" cy="492120"/>
          </a:xfrm>
          <a:prstGeom prst="rect">
            <a:avLst/>
          </a:prstGeom>
          <a:ln>
            <a:noFill/>
          </a:ln>
        </p:spPr>
      </p:pic>
    </p:spTree>
  </p:cSld>
  <p:timing>
    <p:tnLst>
      <p:par>
        <p:cTn id="251" dur="indefinite" restart="never" nodeType="tmRoot">
          <p:childTnLst>
            <p:seq>
              <p:cTn id="252"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6" name="CustomShape 1"/>
          <p:cNvSpPr/>
          <p:nvPr/>
        </p:nvSpPr>
        <p:spPr>
          <a:xfrm>
            <a:off x="1097280" y="5074920"/>
            <a:ext cx="10112760" cy="822240"/>
          </a:xfrm>
          <a:prstGeom prst="rect">
            <a:avLst/>
          </a:prstGeom>
          <a:noFill/>
          <a:ln>
            <a:noFill/>
          </a:ln>
        </p:spPr>
        <p:txBody>
          <a:bodyPr lIns="90000" rIns="90000" tIns="0" bIns="0" anchor="b"/>
          <a:p>
            <a:pPr>
              <a:lnSpc>
                <a:spcPct val="85000"/>
              </a:lnSpc>
            </a:pPr>
            <a:r>
              <a:rPr lang="en-US" sz="4400">
                <a:solidFill>
                  <a:srgbClr val="f2f2f2"/>
                </a:solidFill>
                <a:latin typeface="Segoe UI Light"/>
              </a:rPr>
              <a:t>Branching</a:t>
            </a:r>
            <a:endParaRPr/>
          </a:p>
        </p:txBody>
      </p:sp>
      <p:sp>
        <p:nvSpPr>
          <p:cNvPr id="627" name="CustomShape 2"/>
          <p:cNvSpPr/>
          <p:nvPr/>
        </p:nvSpPr>
        <p:spPr>
          <a:xfrm>
            <a:off x="1097280" y="5906880"/>
            <a:ext cx="10112400" cy="593640"/>
          </a:xfrm>
          <a:prstGeom prst="rect">
            <a:avLst/>
          </a:prstGeom>
          <a:noFill/>
          <a:ln>
            <a:noFill/>
          </a:ln>
        </p:spPr>
        <p:txBody>
          <a:bodyPr lIns="90000" rIns="90000" tIns="0" bIns="0" anchor="ctr"/>
          <a:p>
            <a:pPr>
              <a:lnSpc>
                <a:spcPct val="100000"/>
              </a:lnSpc>
            </a:pPr>
            <a:r>
              <a:rPr lang="en-US" sz="2800">
                <a:solidFill>
                  <a:srgbClr val="d9d9d9"/>
                </a:solidFill>
                <a:latin typeface="Segoe UI Light"/>
              </a:rPr>
              <a:t>Multiple dimensions in a single repository</a:t>
            </a:r>
            <a:endParaRPr/>
          </a:p>
          <a:p>
            <a:pPr>
              <a:lnSpc>
                <a:spcPct val="100000"/>
              </a:lnSpc>
            </a:pPr>
            <a:endParaRPr/>
          </a:p>
        </p:txBody>
      </p:sp>
      <p:pic>
        <p:nvPicPr>
          <p:cNvPr id="628" name="Picture 8" descr=""/>
          <p:cNvPicPr/>
          <p:nvPr/>
        </p:nvPicPr>
        <p:blipFill>
          <a:blip r:embed="rId1"/>
          <a:stretch>
            <a:fillRect/>
          </a:stretch>
        </p:blipFill>
        <p:spPr>
          <a:xfrm>
            <a:off x="0" y="0"/>
            <a:ext cx="12191400" cy="4914360"/>
          </a:xfrm>
          <a:prstGeom prst="rect">
            <a:avLst/>
          </a:prstGeom>
          <a:ln>
            <a:noFill/>
          </a:ln>
        </p:spPr>
      </p:pic>
      <p:pic>
        <p:nvPicPr>
          <p:cNvPr id="629" name="Picture 4" descr=""/>
          <p:cNvPicPr/>
          <p:nvPr/>
        </p:nvPicPr>
        <p:blipFill>
          <a:blip r:embed="rId2"/>
          <a:stretch>
            <a:fillRect/>
          </a:stretch>
        </p:blipFill>
        <p:spPr>
          <a:xfrm>
            <a:off x="11593440" y="6296760"/>
            <a:ext cx="492120" cy="492120"/>
          </a:xfrm>
          <a:prstGeom prst="rect">
            <a:avLst/>
          </a:prstGeom>
          <a:ln>
            <a:noFill/>
          </a:ln>
        </p:spPr>
      </p:pic>
    </p:spTree>
  </p:cSld>
  <p:timing>
    <p:tnLst>
      <p:par>
        <p:cTn id="253" dur="indefinite" restart="never" nodeType="tmRoot">
          <p:childTnLst>
            <p:seq>
              <p:cTn id="254"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0"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Branches Visualised</a:t>
            </a:r>
            <a:endParaRPr/>
          </a:p>
        </p:txBody>
      </p:sp>
      <p:pic>
        <p:nvPicPr>
          <p:cNvPr id="631" name="Picture 6" descr=""/>
          <p:cNvPicPr/>
          <p:nvPr/>
        </p:nvPicPr>
        <p:blipFill>
          <a:blip r:embed="rId1"/>
          <a:stretch>
            <a:fillRect/>
          </a:stretch>
        </p:blipFill>
        <p:spPr>
          <a:xfrm>
            <a:off x="8912520" y="286560"/>
            <a:ext cx="2240280" cy="397800"/>
          </a:xfrm>
          <a:prstGeom prst="rect">
            <a:avLst/>
          </a:prstGeom>
          <a:ln>
            <a:noFill/>
          </a:ln>
        </p:spPr>
      </p:pic>
      <p:sp>
        <p:nvSpPr>
          <p:cNvPr id="632" name="CustomShape 2"/>
          <p:cNvSpPr/>
          <p:nvPr/>
        </p:nvSpPr>
        <p:spPr>
          <a:xfrm>
            <a:off x="1097280" y="5543640"/>
            <a:ext cx="9834480" cy="360"/>
          </a:xfrm>
          <a:prstGeom prst="straightConnector1">
            <a:avLst/>
          </a:prstGeom>
          <a:noFill/>
          <a:ln w="76320">
            <a:solidFill>
              <a:srgbClr val="000000"/>
            </a:solidFill>
            <a:round/>
            <a:tailEnd len="med" type="triangle" w="med"/>
          </a:ln>
        </p:spPr>
      </p:sp>
      <p:sp>
        <p:nvSpPr>
          <p:cNvPr id="633" name="CustomShape 3"/>
          <p:cNvSpPr/>
          <p:nvPr/>
        </p:nvSpPr>
        <p:spPr>
          <a:xfrm>
            <a:off x="4692960" y="5543640"/>
            <a:ext cx="2864160" cy="514440"/>
          </a:xfrm>
          <a:prstGeom prst="rect">
            <a:avLst/>
          </a:prstGeom>
          <a:noFill/>
          <a:ln>
            <a:noFill/>
          </a:ln>
        </p:spPr>
        <p:txBody>
          <a:bodyPr lIns="90000" rIns="90000" tIns="45000" bIns="45000"/>
          <a:p>
            <a:pPr algn="ctr">
              <a:lnSpc>
                <a:spcPct val="100000"/>
              </a:lnSpc>
            </a:pPr>
            <a:r>
              <a:rPr lang="en-US" sz="2800">
                <a:solidFill>
                  <a:srgbClr val="000000"/>
                </a:solidFill>
                <a:latin typeface="Segoe UI Light"/>
              </a:rPr>
              <a:t>TIME</a:t>
            </a:r>
            <a:endParaRPr/>
          </a:p>
        </p:txBody>
      </p:sp>
      <p:sp>
        <p:nvSpPr>
          <p:cNvPr id="634" name="CustomShape 4"/>
          <p:cNvSpPr/>
          <p:nvPr/>
        </p:nvSpPr>
        <p:spPr>
          <a:xfrm>
            <a:off x="1276200" y="3333600"/>
            <a:ext cx="816120" cy="835200"/>
          </a:xfrm>
          <a:prstGeom prst="rect">
            <a:avLst/>
          </a:prstGeom>
          <a:solidFill>
            <a:srgbClr val="5d739a"/>
          </a:solidFill>
          <a:ln w="25560">
            <a:solidFill>
              <a:srgbClr val="ffffff"/>
            </a:solidFill>
            <a:round/>
          </a:ln>
        </p:spPr>
      </p:sp>
      <p:sp>
        <p:nvSpPr>
          <p:cNvPr id="635" name="CustomShape 5"/>
          <p:cNvSpPr/>
          <p:nvPr/>
        </p:nvSpPr>
        <p:spPr>
          <a:xfrm>
            <a:off x="2914560" y="3333600"/>
            <a:ext cx="816120" cy="835200"/>
          </a:xfrm>
          <a:prstGeom prst="rect">
            <a:avLst/>
          </a:prstGeom>
          <a:solidFill>
            <a:srgbClr val="5d739a"/>
          </a:solidFill>
          <a:ln w="25560">
            <a:solidFill>
              <a:srgbClr val="ffffff"/>
            </a:solidFill>
            <a:round/>
          </a:ln>
        </p:spPr>
      </p:sp>
      <p:sp>
        <p:nvSpPr>
          <p:cNvPr id="636" name="CustomShape 6"/>
          <p:cNvSpPr/>
          <p:nvPr/>
        </p:nvSpPr>
        <p:spPr>
          <a:xfrm>
            <a:off x="4552920" y="3333600"/>
            <a:ext cx="816120" cy="835200"/>
          </a:xfrm>
          <a:prstGeom prst="rect">
            <a:avLst/>
          </a:prstGeom>
          <a:solidFill>
            <a:srgbClr val="5d739a"/>
          </a:solidFill>
          <a:ln w="25560">
            <a:solidFill>
              <a:srgbClr val="ffffff"/>
            </a:solidFill>
            <a:round/>
          </a:ln>
        </p:spPr>
      </p:sp>
      <p:sp>
        <p:nvSpPr>
          <p:cNvPr id="637" name="CustomShape 7"/>
          <p:cNvSpPr/>
          <p:nvPr/>
        </p:nvSpPr>
        <p:spPr>
          <a:xfrm>
            <a:off x="2093400" y="3753000"/>
            <a:ext cx="816120" cy="360"/>
          </a:xfrm>
          <a:prstGeom prst="straightConnector1">
            <a:avLst/>
          </a:prstGeom>
          <a:noFill/>
          <a:ln w="25560">
            <a:solidFill>
              <a:srgbClr val="5d739a"/>
            </a:solidFill>
            <a:round/>
            <a:tailEnd len="med" type="triangle" w="med"/>
          </a:ln>
        </p:spPr>
      </p:sp>
      <p:sp>
        <p:nvSpPr>
          <p:cNvPr id="638" name="CustomShape 8"/>
          <p:cNvSpPr/>
          <p:nvPr/>
        </p:nvSpPr>
        <p:spPr>
          <a:xfrm>
            <a:off x="3731760" y="3753000"/>
            <a:ext cx="816120" cy="360"/>
          </a:xfrm>
          <a:prstGeom prst="straightConnector1">
            <a:avLst/>
          </a:prstGeom>
          <a:noFill/>
          <a:ln w="25560">
            <a:solidFill>
              <a:srgbClr val="5d739a"/>
            </a:solidFill>
            <a:round/>
            <a:tailEnd len="med" type="triangle" w="med"/>
          </a:ln>
        </p:spPr>
      </p:sp>
      <p:sp>
        <p:nvSpPr>
          <p:cNvPr id="639" name="CustomShape 9"/>
          <p:cNvSpPr/>
          <p:nvPr/>
        </p:nvSpPr>
        <p:spPr>
          <a:xfrm>
            <a:off x="6191280" y="3333600"/>
            <a:ext cx="816120" cy="835200"/>
          </a:xfrm>
          <a:prstGeom prst="rect">
            <a:avLst/>
          </a:prstGeom>
          <a:solidFill>
            <a:srgbClr val="5d739a"/>
          </a:solidFill>
          <a:ln w="25560">
            <a:solidFill>
              <a:srgbClr val="ffffff"/>
            </a:solidFill>
            <a:round/>
          </a:ln>
        </p:spPr>
      </p:sp>
      <p:sp>
        <p:nvSpPr>
          <p:cNvPr id="640" name="CustomShape 10"/>
          <p:cNvSpPr/>
          <p:nvPr/>
        </p:nvSpPr>
        <p:spPr>
          <a:xfrm>
            <a:off x="5370120" y="3753000"/>
            <a:ext cx="816120" cy="360"/>
          </a:xfrm>
          <a:prstGeom prst="straightConnector1">
            <a:avLst/>
          </a:prstGeom>
          <a:noFill/>
          <a:ln w="25560">
            <a:solidFill>
              <a:srgbClr val="5d739a"/>
            </a:solidFill>
            <a:round/>
            <a:tailEnd len="med" type="triangle" w="med"/>
          </a:ln>
        </p:spPr>
      </p:sp>
      <p:sp>
        <p:nvSpPr>
          <p:cNvPr id="641" name="CustomShape 11"/>
          <p:cNvSpPr/>
          <p:nvPr/>
        </p:nvSpPr>
        <p:spPr>
          <a:xfrm>
            <a:off x="5924880" y="2284920"/>
            <a:ext cx="1348920" cy="51444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master</a:t>
            </a:r>
            <a:endParaRPr/>
          </a:p>
        </p:txBody>
      </p:sp>
      <p:sp>
        <p:nvSpPr>
          <p:cNvPr id="642" name="CustomShape 12"/>
          <p:cNvSpPr/>
          <p:nvPr/>
        </p:nvSpPr>
        <p:spPr>
          <a:xfrm>
            <a:off x="6598080" y="2672280"/>
            <a:ext cx="360" cy="559440"/>
          </a:xfrm>
          <a:prstGeom prst="straightConnector1">
            <a:avLst/>
          </a:prstGeom>
          <a:noFill/>
          <a:ln w="25560">
            <a:solidFill>
              <a:srgbClr val="000000"/>
            </a:solidFill>
            <a:round/>
            <a:tailEnd len="med" type="triangle" w="med"/>
          </a:ln>
        </p:spPr>
      </p:sp>
      <p:sp>
        <p:nvSpPr>
          <p:cNvPr id="643" name="CustomShape 13"/>
          <p:cNvSpPr/>
          <p:nvPr/>
        </p:nvSpPr>
        <p:spPr>
          <a:xfrm>
            <a:off x="7419960" y="2116440"/>
            <a:ext cx="816120" cy="835200"/>
          </a:xfrm>
          <a:prstGeom prst="rect">
            <a:avLst/>
          </a:prstGeom>
          <a:solidFill>
            <a:srgbClr val="6997af"/>
          </a:solidFill>
          <a:ln w="25560">
            <a:solidFill>
              <a:srgbClr val="ffffff"/>
            </a:solidFill>
            <a:round/>
          </a:ln>
        </p:spPr>
      </p:sp>
      <p:sp>
        <p:nvSpPr>
          <p:cNvPr id="644" name="CustomShape 14"/>
          <p:cNvSpPr/>
          <p:nvPr/>
        </p:nvSpPr>
        <p:spPr>
          <a:xfrm flipV="1">
            <a:off x="6887520" y="2830680"/>
            <a:ext cx="646560" cy="621720"/>
          </a:xfrm>
          <a:prstGeom prst="straightConnector1">
            <a:avLst/>
          </a:prstGeom>
          <a:noFill/>
          <a:ln w="25560">
            <a:solidFill>
              <a:srgbClr val="5d739a"/>
            </a:solidFill>
            <a:round/>
            <a:tailEnd len="med" type="triangle" w="med"/>
          </a:ln>
        </p:spPr>
      </p:sp>
      <p:sp>
        <p:nvSpPr>
          <p:cNvPr id="645" name="CustomShape 15"/>
          <p:cNvSpPr/>
          <p:nvPr/>
        </p:nvSpPr>
        <p:spPr>
          <a:xfrm>
            <a:off x="6982560" y="1067400"/>
            <a:ext cx="1739160" cy="51444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featureA</a:t>
            </a:r>
            <a:endParaRPr/>
          </a:p>
        </p:txBody>
      </p:sp>
      <p:sp>
        <p:nvSpPr>
          <p:cNvPr id="646" name="CustomShape 16"/>
          <p:cNvSpPr/>
          <p:nvPr/>
        </p:nvSpPr>
        <p:spPr>
          <a:xfrm>
            <a:off x="7851960" y="1431720"/>
            <a:ext cx="1080" cy="583920"/>
          </a:xfrm>
          <a:prstGeom prst="straightConnector1">
            <a:avLst/>
          </a:prstGeom>
          <a:noFill/>
          <a:ln w="25560">
            <a:solidFill>
              <a:srgbClr val="000000"/>
            </a:solidFill>
            <a:round/>
            <a:tailEnd len="med" type="triangle" w="med"/>
          </a:ln>
        </p:spPr>
      </p:sp>
      <p:sp>
        <p:nvSpPr>
          <p:cNvPr id="647" name="CustomShape 17"/>
          <p:cNvSpPr/>
          <p:nvPr/>
        </p:nvSpPr>
        <p:spPr>
          <a:xfrm>
            <a:off x="7443720" y="4438800"/>
            <a:ext cx="816120" cy="835200"/>
          </a:xfrm>
          <a:prstGeom prst="rect">
            <a:avLst/>
          </a:prstGeom>
          <a:solidFill>
            <a:srgbClr val="6f8183"/>
          </a:solidFill>
          <a:ln w="25560">
            <a:solidFill>
              <a:srgbClr val="ffffff"/>
            </a:solidFill>
            <a:round/>
          </a:ln>
        </p:spPr>
      </p:sp>
      <p:sp>
        <p:nvSpPr>
          <p:cNvPr id="648" name="CustomShape 18"/>
          <p:cNvSpPr/>
          <p:nvPr/>
        </p:nvSpPr>
        <p:spPr>
          <a:xfrm>
            <a:off x="6887520" y="4047120"/>
            <a:ext cx="670320" cy="509400"/>
          </a:xfrm>
          <a:prstGeom prst="straightConnector1">
            <a:avLst/>
          </a:prstGeom>
          <a:noFill/>
          <a:ln w="25560">
            <a:solidFill>
              <a:srgbClr val="5d739a"/>
            </a:solidFill>
            <a:round/>
            <a:tailEnd len="med" type="triangle" w="med"/>
          </a:ln>
        </p:spPr>
      </p:sp>
      <p:sp>
        <p:nvSpPr>
          <p:cNvPr id="649" name="CustomShape 19"/>
          <p:cNvSpPr/>
          <p:nvPr/>
        </p:nvSpPr>
        <p:spPr>
          <a:xfrm>
            <a:off x="8820720" y="4438800"/>
            <a:ext cx="816120" cy="835200"/>
          </a:xfrm>
          <a:prstGeom prst="rect">
            <a:avLst/>
          </a:prstGeom>
          <a:solidFill>
            <a:srgbClr val="6f8183"/>
          </a:solidFill>
          <a:ln w="25560">
            <a:solidFill>
              <a:srgbClr val="ffffff"/>
            </a:solidFill>
            <a:round/>
          </a:ln>
        </p:spPr>
      </p:sp>
      <p:sp>
        <p:nvSpPr>
          <p:cNvPr id="650" name="CustomShape 20"/>
          <p:cNvSpPr/>
          <p:nvPr/>
        </p:nvSpPr>
        <p:spPr>
          <a:xfrm>
            <a:off x="8259840" y="4857840"/>
            <a:ext cx="555120" cy="360"/>
          </a:xfrm>
          <a:prstGeom prst="straightConnector1">
            <a:avLst/>
          </a:prstGeom>
          <a:noFill/>
          <a:ln w="25560">
            <a:solidFill>
              <a:srgbClr val="6f8183"/>
            </a:solidFill>
            <a:round/>
            <a:tailEnd len="med" type="triangle" w="med"/>
          </a:ln>
        </p:spPr>
      </p:sp>
      <p:sp>
        <p:nvSpPr>
          <p:cNvPr id="651" name="CustomShape 21"/>
          <p:cNvSpPr/>
          <p:nvPr/>
        </p:nvSpPr>
        <p:spPr>
          <a:xfrm>
            <a:off x="8354160" y="3413880"/>
            <a:ext cx="1739160" cy="514440"/>
          </a:xfrm>
          <a:prstGeom prst="rect">
            <a:avLst/>
          </a:prstGeom>
          <a:noFill/>
          <a:ln>
            <a:noFill/>
          </a:ln>
        </p:spPr>
        <p:txBody>
          <a:bodyPr wrap="none" lIns="90000" rIns="90000" tIns="45000" bIns="45000"/>
          <a:p>
            <a:pPr algn="ctr">
              <a:lnSpc>
                <a:spcPct val="100000"/>
              </a:lnSpc>
            </a:pPr>
            <a:r>
              <a:rPr lang="en-US" sz="2400">
                <a:solidFill>
                  <a:srgbClr val="000000"/>
                </a:solidFill>
                <a:latin typeface="Consolas"/>
              </a:rPr>
              <a:t>featureB</a:t>
            </a:r>
            <a:endParaRPr/>
          </a:p>
        </p:txBody>
      </p:sp>
      <p:sp>
        <p:nvSpPr>
          <p:cNvPr id="652" name="CustomShape 22"/>
          <p:cNvSpPr/>
          <p:nvPr/>
        </p:nvSpPr>
        <p:spPr>
          <a:xfrm>
            <a:off x="9219960" y="3805200"/>
            <a:ext cx="3600" cy="525240"/>
          </a:xfrm>
          <a:prstGeom prst="straightConnector1">
            <a:avLst/>
          </a:prstGeom>
          <a:noFill/>
          <a:ln w="25560">
            <a:solidFill>
              <a:srgbClr val="000000"/>
            </a:solidFill>
            <a:round/>
            <a:tailEnd len="med" type="triangle" w="med"/>
          </a:ln>
        </p:spPr>
      </p:sp>
    </p:spTree>
  </p:cSld>
  <p:timing>
    <p:tnLst>
      <p:par>
        <p:cTn id="255" dur="indefinite" restart="never" nodeType="tmRoot">
          <p:childTnLst>
            <p:seq>
              <p:cTn id="256" dur="indefinite" nodeType="mainSeq">
                <p:childTnLst>
                  <p:par>
                    <p:cTn id="257" fill="hold">
                      <p:stCondLst>
                        <p:cond delay="indefinite"/>
                      </p:stCondLst>
                      <p:childTnLst>
                        <p:par>
                          <p:cTn id="258" fill="hold">
                            <p:stCondLst>
                              <p:cond delay="0"/>
                            </p:stCondLst>
                            <p:childTnLst>
                              <p:par>
                                <p:cTn id="259" nodeType="afterEffect" fill="hold" presetClass="entr" presetID="10">
                                  <p:stCondLst>
                                    <p:cond delay="0"/>
                                  </p:stCondLst>
                                  <p:childTnLst>
                                    <p:set>
                                      <p:cBhvr>
                                        <p:cTn id="260" dur="1" fill="hold">
                                          <p:stCondLst>
                                            <p:cond delay="0"/>
                                          </p:stCondLst>
                                        </p:cTn>
                                        <p:tgtEl>
                                          <p:spTgt spid="634"/>
                                        </p:tgtEl>
                                        <p:attrNameLst>
                                          <p:attrName>style.visibility</p:attrName>
                                        </p:attrNameLst>
                                      </p:cBhvr>
                                      <p:to>
                                        <p:strVal val="visible"/>
                                      </p:to>
                                    </p:set>
                                    <p:animEffect filter="fade" transition="in">
                                      <p:cBhvr additive="repl">
                                        <p:cTn id="261" dur="250" fill="freeze"/>
                                        <p:tgtEl>
                                          <p:spTgt spid="634"/>
                                        </p:tgtEl>
                                      </p:cBhvr>
                                    </p:animEffect>
                                  </p:childTnLst>
                                </p:cTn>
                              </p:par>
                              <p:par>
                                <p:cTn id="262" nodeType="withEffect" fill="hold" presetClass="entr" presetID="10">
                                  <p:stCondLst>
                                    <p:cond delay="250"/>
                                  </p:stCondLst>
                                  <p:childTnLst>
                                    <p:set>
                                      <p:cBhvr>
                                        <p:cTn id="263" dur="1" fill="hold">
                                          <p:stCondLst>
                                            <p:cond delay="0"/>
                                          </p:stCondLst>
                                        </p:cTn>
                                        <p:tgtEl>
                                          <p:spTgt spid="635"/>
                                        </p:tgtEl>
                                        <p:attrNameLst>
                                          <p:attrName>style.visibility</p:attrName>
                                        </p:attrNameLst>
                                      </p:cBhvr>
                                      <p:to>
                                        <p:strVal val="visible"/>
                                      </p:to>
                                    </p:set>
                                    <p:animEffect filter="fade" transition="in">
                                      <p:cBhvr additive="repl">
                                        <p:cTn id="264" dur="250" fill="freeze"/>
                                        <p:tgtEl>
                                          <p:spTgt spid="635"/>
                                        </p:tgtEl>
                                      </p:cBhvr>
                                    </p:animEffect>
                                  </p:childTnLst>
                                </p:cTn>
                              </p:par>
                              <p:par>
                                <p:cTn id="265" nodeType="withEffect" fill="hold" presetClass="entr" presetID="10">
                                  <p:stCondLst>
                                    <p:cond delay="500"/>
                                  </p:stCondLst>
                                  <p:childTnLst>
                                    <p:set>
                                      <p:cBhvr>
                                        <p:cTn id="266" dur="1" fill="hold">
                                          <p:stCondLst>
                                            <p:cond delay="0"/>
                                          </p:stCondLst>
                                        </p:cTn>
                                        <p:tgtEl>
                                          <p:spTgt spid="636"/>
                                        </p:tgtEl>
                                        <p:attrNameLst>
                                          <p:attrName>style.visibility</p:attrName>
                                        </p:attrNameLst>
                                      </p:cBhvr>
                                      <p:to>
                                        <p:strVal val="visible"/>
                                      </p:to>
                                    </p:set>
                                    <p:animEffect filter="fade" transition="in">
                                      <p:cBhvr additive="repl">
                                        <p:cTn id="267" dur="250" fill="freeze"/>
                                        <p:tgtEl>
                                          <p:spTgt spid="636"/>
                                        </p:tgtEl>
                                      </p:cBhvr>
                                    </p:animEffect>
                                  </p:childTnLst>
                                </p:cTn>
                              </p:par>
                              <p:par>
                                <p:cTn id="268" nodeType="withEffect" fill="hold" presetClass="entr" presetID="10">
                                  <p:stCondLst>
                                    <p:cond delay="750"/>
                                  </p:stCondLst>
                                  <p:childTnLst>
                                    <p:set>
                                      <p:cBhvr>
                                        <p:cTn id="269" dur="1" fill="hold">
                                          <p:stCondLst>
                                            <p:cond delay="0"/>
                                          </p:stCondLst>
                                        </p:cTn>
                                        <p:tgtEl>
                                          <p:spTgt spid="639"/>
                                        </p:tgtEl>
                                        <p:attrNameLst>
                                          <p:attrName>style.visibility</p:attrName>
                                        </p:attrNameLst>
                                      </p:cBhvr>
                                      <p:to>
                                        <p:strVal val="visible"/>
                                      </p:to>
                                    </p:set>
                                    <p:animEffect filter="fade" transition="in">
                                      <p:cBhvr additive="repl">
                                        <p:cTn id="270" dur="250" fill="freeze"/>
                                        <p:tgtEl>
                                          <p:spTgt spid="639"/>
                                        </p:tgtEl>
                                      </p:cBhvr>
                                    </p:animEffect>
                                  </p:childTnLst>
                                </p:cTn>
                              </p:par>
                              <p:par>
                                <p:cTn id="271" nodeType="withEffect" fill="hold" presetClass="entr" presetID="22" presetSubtype="2">
                                  <p:stCondLst>
                                    <p:cond delay="1000"/>
                                  </p:stCondLst>
                                  <p:childTnLst>
                                    <p:set>
                                      <p:cBhvr>
                                        <p:cTn id="272" dur="1" fill="hold">
                                          <p:stCondLst>
                                            <p:cond delay="0"/>
                                          </p:stCondLst>
                                        </p:cTn>
                                        <p:tgtEl>
                                          <p:spTgt spid="637"/>
                                        </p:tgtEl>
                                        <p:attrNameLst>
                                          <p:attrName>style.visibility</p:attrName>
                                        </p:attrNameLst>
                                      </p:cBhvr>
                                      <p:to>
                                        <p:strVal val="visible"/>
                                      </p:to>
                                    </p:set>
                                    <p:animEffect filter="wipe(right)" transition="out">
                                      <p:cBhvr additive="repl">
                                        <p:cTn id="273" dur="250" fill="freeze"/>
                                        <p:tgtEl>
                                          <p:spTgt spid="637"/>
                                        </p:tgtEl>
                                      </p:cBhvr>
                                    </p:animEffect>
                                  </p:childTnLst>
                                </p:cTn>
                              </p:par>
                              <p:par>
                                <p:cTn id="274" nodeType="withEffect" fill="hold" presetClass="entr" presetID="22" presetSubtype="2">
                                  <p:stCondLst>
                                    <p:cond delay="1250"/>
                                  </p:stCondLst>
                                  <p:childTnLst>
                                    <p:set>
                                      <p:cBhvr>
                                        <p:cTn id="275" dur="1" fill="hold">
                                          <p:stCondLst>
                                            <p:cond delay="0"/>
                                          </p:stCondLst>
                                        </p:cTn>
                                        <p:tgtEl>
                                          <p:spTgt spid="638"/>
                                        </p:tgtEl>
                                        <p:attrNameLst>
                                          <p:attrName>style.visibility</p:attrName>
                                        </p:attrNameLst>
                                      </p:cBhvr>
                                      <p:to>
                                        <p:strVal val="visible"/>
                                      </p:to>
                                    </p:set>
                                    <p:animEffect filter="wipe(right)" transition="out">
                                      <p:cBhvr additive="repl">
                                        <p:cTn id="276" dur="250" fill="freeze"/>
                                        <p:tgtEl>
                                          <p:spTgt spid="638"/>
                                        </p:tgtEl>
                                      </p:cBhvr>
                                    </p:animEffect>
                                  </p:childTnLst>
                                </p:cTn>
                              </p:par>
                              <p:par>
                                <p:cTn id="277" nodeType="withEffect" fill="hold" presetClass="entr" presetID="22" presetSubtype="2">
                                  <p:stCondLst>
                                    <p:cond delay="1500"/>
                                  </p:stCondLst>
                                  <p:childTnLst>
                                    <p:set>
                                      <p:cBhvr>
                                        <p:cTn id="278" dur="1" fill="hold">
                                          <p:stCondLst>
                                            <p:cond delay="0"/>
                                          </p:stCondLst>
                                        </p:cTn>
                                        <p:tgtEl>
                                          <p:spTgt spid="640"/>
                                        </p:tgtEl>
                                        <p:attrNameLst>
                                          <p:attrName>style.visibility</p:attrName>
                                        </p:attrNameLst>
                                      </p:cBhvr>
                                      <p:to>
                                        <p:strVal val="visible"/>
                                      </p:to>
                                    </p:set>
                                    <p:animEffect filter="wipe(right)" transition="out">
                                      <p:cBhvr additive="repl">
                                        <p:cTn id="279" dur="250" fill="freeze"/>
                                        <p:tgtEl>
                                          <p:spTgt spid="640"/>
                                        </p:tgtEl>
                                      </p:cBhvr>
                                    </p:animEffect>
                                  </p:childTnLst>
                                </p:cTn>
                              </p:par>
                              <p:par>
                                <p:cTn id="280" nodeType="withEffect" fill="hold" presetClass="entr" presetID="22" presetSubtype="8">
                                  <p:stCondLst>
                                    <p:cond delay="0"/>
                                  </p:stCondLst>
                                  <p:childTnLst>
                                    <p:set>
                                      <p:cBhvr>
                                        <p:cTn id="281" dur="1" fill="hold">
                                          <p:stCondLst>
                                            <p:cond delay="0"/>
                                          </p:stCondLst>
                                        </p:cTn>
                                        <p:tgtEl>
                                          <p:spTgt spid="632"/>
                                        </p:tgtEl>
                                        <p:attrNameLst>
                                          <p:attrName>style.visibility</p:attrName>
                                        </p:attrNameLst>
                                      </p:cBhvr>
                                      <p:to>
                                        <p:strVal val="visible"/>
                                      </p:to>
                                    </p:set>
                                    <p:animEffect filter="wipe(left)" transition="in">
                                      <p:cBhvr additive="repl">
                                        <p:cTn id="282" dur="1750" fill="freeze"/>
                                        <p:tgtEl>
                                          <p:spTgt spid="632"/>
                                        </p:tgtEl>
                                      </p:cBhvr>
                                    </p:animEffect>
                                  </p:childTnLst>
                                </p:cTn>
                              </p:par>
                              <p:par>
                                <p:cTn id="283" nodeType="withEffect" fill="hold" presetClass="entr" presetID="22" presetSubtype="8">
                                  <p:stCondLst>
                                    <p:cond delay="0"/>
                                  </p:stCondLst>
                                  <p:childTnLst>
                                    <p:set>
                                      <p:cBhvr>
                                        <p:cTn id="284" dur="1" fill="hold">
                                          <p:stCondLst>
                                            <p:cond delay="0"/>
                                          </p:stCondLst>
                                        </p:cTn>
                                        <p:tgtEl>
                                          <p:spTgt spid="633"/>
                                        </p:tgtEl>
                                        <p:attrNameLst>
                                          <p:attrName>style.visibility</p:attrName>
                                        </p:attrNameLst>
                                      </p:cBhvr>
                                      <p:to>
                                        <p:strVal val="visible"/>
                                      </p:to>
                                    </p:set>
                                    <p:animEffect filter="wipe(left)" transition="in">
                                      <p:cBhvr additive="repl">
                                        <p:cTn id="285" dur="1750" fill="freeze"/>
                                        <p:tgtEl>
                                          <p:spTgt spid="633"/>
                                        </p:tgtEl>
                                      </p:cBhvr>
                                    </p:animEffect>
                                  </p:childTnLst>
                                </p:cTn>
                              </p:par>
                            </p:childTnLst>
                          </p:cTn>
                        </p:par>
                      </p:childTnLst>
                    </p:cTn>
                  </p:par>
                  <p:par>
                    <p:cTn id="286" fill="hold">
                      <p:stCondLst>
                        <p:cond delay="indefinite"/>
                      </p:stCondLst>
                      <p:childTnLst>
                        <p:par>
                          <p:cTn id="287" fill="hold">
                            <p:stCondLst>
                              <p:cond delay="0"/>
                            </p:stCondLst>
                            <p:childTnLst>
                              <p:par>
                                <p:cTn id="288" nodeType="clickEffect" fill="hold" presetClass="entr" presetID="42">
                                  <p:stCondLst>
                                    <p:cond delay="0"/>
                                  </p:stCondLst>
                                  <p:childTnLst>
                                    <p:set>
                                      <p:cBhvr>
                                        <p:cTn id="289" dur="1" fill="hold">
                                          <p:stCondLst>
                                            <p:cond delay="0"/>
                                          </p:stCondLst>
                                        </p:cTn>
                                        <p:tgtEl>
                                          <p:spTgt spid="641"/>
                                        </p:tgtEl>
                                        <p:attrNameLst>
                                          <p:attrName>style.visibility</p:attrName>
                                        </p:attrNameLst>
                                      </p:cBhvr>
                                      <p:to>
                                        <p:strVal val="visible"/>
                                      </p:to>
                                    </p:set>
                                    <p:animEffect filter="fade" transition="in">
                                      <p:cBhvr additive="repl">
                                        <p:cTn id="290" dur="250" fill="freeze"/>
                                        <p:tgtEl>
                                          <p:spTgt spid="641"/>
                                        </p:tgtEl>
                                      </p:cBhvr>
                                    </p:animEffect>
                                    <p:anim calcmode="lin" valueType="num">
                                      <p:cBhvr additive="repl">
                                        <p:cTn id="291" dur="250" fill="hold"/>
                                        <p:tgtEl>
                                          <p:spTgt spid="641"/>
                                        </p:tgtEl>
                                        <p:attrNameLst>
                                          <p:attrName>ppt_x</p:attrName>
                                        </p:attrNameLst>
                                      </p:cBhvr>
                                      <p:tavLst>
                                        <p:tav tm="0">
                                          <p:val>
                                            <p:strVal val="#ppt_x"/>
                                          </p:val>
                                        </p:tav>
                                        <p:tav tm="100000">
                                          <p:val>
                                            <p:strVal val="#ppt_x"/>
                                          </p:val>
                                        </p:tav>
                                      </p:tavLst>
                                    </p:anim>
                                    <p:anim calcmode="lin" valueType="num">
                                      <p:cBhvr additive="repl">
                                        <p:cTn id="292" dur="250" fill="hold"/>
                                        <p:tgtEl>
                                          <p:spTgt spid="641"/>
                                        </p:tgtEl>
                                        <p:attrNameLst>
                                          <p:attrName>ppt_y</p:attrName>
                                        </p:attrNameLst>
                                      </p:cBhvr>
                                      <p:tavLst>
                                        <p:tav tm="0">
                                          <p:val>
                                            <p:strVal val="#ppt_y+.1"/>
                                          </p:val>
                                        </p:tav>
                                        <p:tav tm="100000">
                                          <p:val>
                                            <p:strVal val="#ppt_y"/>
                                          </p:val>
                                        </p:tav>
                                      </p:tavLst>
                                    </p:anim>
                                  </p:childTnLst>
                                </p:cTn>
                              </p:par>
                            </p:childTnLst>
                          </p:cTn>
                        </p:par>
                        <p:par>
                          <p:cTn id="293" fill="hold">
                            <p:stCondLst>
                              <p:cond delay="250"/>
                            </p:stCondLst>
                            <p:childTnLst>
                              <p:par>
                                <p:cTn id="294" nodeType="afterEffect" fill="hold" presetClass="entr" presetID="22" presetSubtype="1">
                                  <p:stCondLst>
                                    <p:cond delay="0"/>
                                  </p:stCondLst>
                                  <p:childTnLst>
                                    <p:set>
                                      <p:cBhvr>
                                        <p:cTn id="295" dur="1" fill="hold">
                                          <p:stCondLst>
                                            <p:cond delay="0"/>
                                          </p:stCondLst>
                                        </p:cTn>
                                        <p:tgtEl>
                                          <p:spTgt spid="642"/>
                                        </p:tgtEl>
                                        <p:attrNameLst>
                                          <p:attrName>style.visibility</p:attrName>
                                        </p:attrNameLst>
                                      </p:cBhvr>
                                      <p:to>
                                        <p:strVal val="visible"/>
                                      </p:to>
                                    </p:set>
                                    <p:animEffect filter="wipe(up)" transition="in">
                                      <p:cBhvr additive="repl">
                                        <p:cTn id="296" dur="250" fill="freeze"/>
                                        <p:tgtEl>
                                          <p:spTgt spid="642"/>
                                        </p:tgtEl>
                                      </p:cBhvr>
                                    </p:animEffect>
                                  </p:childTnLst>
                                </p:cTn>
                              </p:par>
                            </p:childTnLst>
                          </p:cTn>
                        </p:par>
                      </p:childTnLst>
                    </p:cTn>
                  </p:par>
                  <p:par>
                    <p:cTn id="297" fill="hold">
                      <p:stCondLst>
                        <p:cond delay="indefinite"/>
                      </p:stCondLst>
                      <p:childTnLst>
                        <p:par>
                          <p:cTn id="298" fill="hold">
                            <p:stCondLst>
                              <p:cond delay="0"/>
                            </p:stCondLst>
                            <p:childTnLst>
                              <p:par>
                                <p:cTn id="299" nodeType="clickEffect" fill="hold" presetClass="entr" presetID="10">
                                  <p:stCondLst>
                                    <p:cond delay="0"/>
                                  </p:stCondLst>
                                  <p:childTnLst>
                                    <p:set>
                                      <p:cBhvr>
                                        <p:cTn id="300" dur="1" fill="hold">
                                          <p:stCondLst>
                                            <p:cond delay="0"/>
                                          </p:stCondLst>
                                        </p:cTn>
                                        <p:tgtEl>
                                          <p:spTgt spid="643"/>
                                        </p:tgtEl>
                                        <p:attrNameLst>
                                          <p:attrName>style.visibility</p:attrName>
                                        </p:attrNameLst>
                                      </p:cBhvr>
                                      <p:to>
                                        <p:strVal val="visible"/>
                                      </p:to>
                                    </p:set>
                                    <p:animEffect filter="fade" transition="in">
                                      <p:cBhvr additive="repl">
                                        <p:cTn id="301" dur="250" fill="freeze"/>
                                        <p:tgtEl>
                                          <p:spTgt spid="643"/>
                                        </p:tgtEl>
                                      </p:cBhvr>
                                    </p:animEffect>
                                  </p:childTnLst>
                                </p:cTn>
                              </p:par>
                            </p:childTnLst>
                          </p:cTn>
                        </p:par>
                        <p:par>
                          <p:cTn id="302" fill="hold">
                            <p:stCondLst>
                              <p:cond delay="250"/>
                            </p:stCondLst>
                            <p:childTnLst>
                              <p:par>
                                <p:cTn id="303" nodeType="afterEffect" fill="hold" presetClass="entr" presetID="22" presetSubtype="1">
                                  <p:stCondLst>
                                    <p:cond delay="0"/>
                                  </p:stCondLst>
                                  <p:childTnLst>
                                    <p:set>
                                      <p:cBhvr>
                                        <p:cTn id="304" dur="1" fill="hold">
                                          <p:stCondLst>
                                            <p:cond delay="0"/>
                                          </p:stCondLst>
                                        </p:cTn>
                                        <p:tgtEl>
                                          <p:spTgt spid="644"/>
                                        </p:tgtEl>
                                        <p:attrNameLst>
                                          <p:attrName>style.visibility</p:attrName>
                                        </p:attrNameLst>
                                      </p:cBhvr>
                                      <p:to>
                                        <p:strVal val="visible"/>
                                      </p:to>
                                    </p:set>
                                    <p:animEffect filter="wipe(up)" transition="in">
                                      <p:cBhvr additive="repl">
                                        <p:cTn id="305" dur="250" fill="freeze"/>
                                        <p:tgtEl>
                                          <p:spTgt spid="644"/>
                                        </p:tgtEl>
                                      </p:cBhvr>
                                    </p:animEffect>
                                  </p:childTnLst>
                                </p:cTn>
                              </p:par>
                            </p:childTnLst>
                          </p:cTn>
                        </p:par>
                        <p:par>
                          <p:cTn id="306" fill="hold">
                            <p:stCondLst>
                              <p:cond delay="500"/>
                            </p:stCondLst>
                            <p:childTnLst>
                              <p:par>
                                <p:cTn id="307" nodeType="afterEffect" fill="hold" presetClass="entr" presetID="42">
                                  <p:stCondLst>
                                    <p:cond delay="0"/>
                                  </p:stCondLst>
                                  <p:childTnLst>
                                    <p:set>
                                      <p:cBhvr>
                                        <p:cTn id="308" dur="1" fill="hold">
                                          <p:stCondLst>
                                            <p:cond delay="0"/>
                                          </p:stCondLst>
                                        </p:cTn>
                                        <p:tgtEl>
                                          <p:spTgt spid="645"/>
                                        </p:tgtEl>
                                        <p:attrNameLst>
                                          <p:attrName>style.visibility</p:attrName>
                                        </p:attrNameLst>
                                      </p:cBhvr>
                                      <p:to>
                                        <p:strVal val="visible"/>
                                      </p:to>
                                    </p:set>
                                    <p:animEffect filter="fade" transition="in">
                                      <p:cBhvr additive="repl">
                                        <p:cTn id="309" dur="250" fill="freeze"/>
                                        <p:tgtEl>
                                          <p:spTgt spid="645"/>
                                        </p:tgtEl>
                                      </p:cBhvr>
                                    </p:animEffect>
                                    <p:anim calcmode="lin" valueType="num">
                                      <p:cBhvr additive="repl">
                                        <p:cTn id="310" dur="250" fill="hold"/>
                                        <p:tgtEl>
                                          <p:spTgt spid="645"/>
                                        </p:tgtEl>
                                        <p:attrNameLst>
                                          <p:attrName>ppt_x</p:attrName>
                                        </p:attrNameLst>
                                      </p:cBhvr>
                                      <p:tavLst>
                                        <p:tav tm="0">
                                          <p:val>
                                            <p:strVal val="#ppt_x"/>
                                          </p:val>
                                        </p:tav>
                                        <p:tav tm="100000">
                                          <p:val>
                                            <p:strVal val="#ppt_x"/>
                                          </p:val>
                                        </p:tav>
                                      </p:tavLst>
                                    </p:anim>
                                    <p:anim calcmode="lin" valueType="num">
                                      <p:cBhvr additive="repl">
                                        <p:cTn id="311" dur="250" fill="hold"/>
                                        <p:tgtEl>
                                          <p:spTgt spid="645"/>
                                        </p:tgtEl>
                                        <p:attrNameLst>
                                          <p:attrName>ppt_y</p:attrName>
                                        </p:attrNameLst>
                                      </p:cBhvr>
                                      <p:tavLst>
                                        <p:tav tm="0">
                                          <p:val>
                                            <p:strVal val="#ppt_y+.1"/>
                                          </p:val>
                                        </p:tav>
                                        <p:tav tm="100000">
                                          <p:val>
                                            <p:strVal val="#ppt_y"/>
                                          </p:val>
                                        </p:tav>
                                      </p:tavLst>
                                    </p:anim>
                                  </p:childTnLst>
                                </p:cTn>
                              </p:par>
                            </p:childTnLst>
                          </p:cTn>
                        </p:par>
                        <p:par>
                          <p:cTn id="312" fill="hold">
                            <p:stCondLst>
                              <p:cond delay="750"/>
                            </p:stCondLst>
                            <p:childTnLst>
                              <p:par>
                                <p:cTn id="313" nodeType="afterEffect" fill="hold" presetClass="entr" presetID="22" presetSubtype="1">
                                  <p:stCondLst>
                                    <p:cond delay="0"/>
                                  </p:stCondLst>
                                  <p:childTnLst>
                                    <p:set>
                                      <p:cBhvr>
                                        <p:cTn id="314" dur="1" fill="hold">
                                          <p:stCondLst>
                                            <p:cond delay="0"/>
                                          </p:stCondLst>
                                        </p:cTn>
                                        <p:tgtEl>
                                          <p:spTgt spid="646"/>
                                        </p:tgtEl>
                                        <p:attrNameLst>
                                          <p:attrName>style.visibility</p:attrName>
                                        </p:attrNameLst>
                                      </p:cBhvr>
                                      <p:to>
                                        <p:strVal val="visible"/>
                                      </p:to>
                                    </p:set>
                                    <p:animEffect filter="wipe(up)" transition="in">
                                      <p:cBhvr additive="repl">
                                        <p:cTn id="315" dur="250" fill="freeze"/>
                                        <p:tgtEl>
                                          <p:spTgt spid="646"/>
                                        </p:tgtEl>
                                      </p:cBhvr>
                                    </p:animEffect>
                                  </p:childTnLst>
                                </p:cTn>
                              </p:par>
                            </p:childTnLst>
                          </p:cTn>
                        </p:par>
                      </p:childTnLst>
                    </p:cTn>
                  </p:par>
                  <p:par>
                    <p:cTn id="316" fill="hold">
                      <p:stCondLst>
                        <p:cond delay="indefinite"/>
                      </p:stCondLst>
                      <p:childTnLst>
                        <p:par>
                          <p:cTn id="317" fill="hold">
                            <p:stCondLst>
                              <p:cond delay="0"/>
                            </p:stCondLst>
                            <p:childTnLst>
                              <p:par>
                                <p:cTn id="318" nodeType="clickEffect" fill="hold" presetClass="entr" presetID="10">
                                  <p:stCondLst>
                                    <p:cond delay="0"/>
                                  </p:stCondLst>
                                  <p:childTnLst>
                                    <p:set>
                                      <p:cBhvr>
                                        <p:cTn id="319" dur="1" fill="hold">
                                          <p:stCondLst>
                                            <p:cond delay="0"/>
                                          </p:stCondLst>
                                        </p:cTn>
                                        <p:tgtEl>
                                          <p:spTgt spid="647"/>
                                        </p:tgtEl>
                                        <p:attrNameLst>
                                          <p:attrName>style.visibility</p:attrName>
                                        </p:attrNameLst>
                                      </p:cBhvr>
                                      <p:to>
                                        <p:strVal val="visible"/>
                                      </p:to>
                                    </p:set>
                                    <p:animEffect filter="fade" transition="in">
                                      <p:cBhvr additive="repl">
                                        <p:cTn id="320" dur="250" fill="freeze"/>
                                        <p:tgtEl>
                                          <p:spTgt spid="647"/>
                                        </p:tgtEl>
                                      </p:cBhvr>
                                    </p:animEffect>
                                  </p:childTnLst>
                                </p:cTn>
                              </p:par>
                            </p:childTnLst>
                          </p:cTn>
                        </p:par>
                        <p:par>
                          <p:cTn id="321" fill="hold">
                            <p:stCondLst>
                              <p:cond delay="250"/>
                            </p:stCondLst>
                            <p:childTnLst>
                              <p:par>
                                <p:cTn id="322" nodeType="afterEffect" fill="hold" presetClass="entr" presetID="22" presetSubtype="4">
                                  <p:stCondLst>
                                    <p:cond delay="0"/>
                                  </p:stCondLst>
                                  <p:childTnLst>
                                    <p:set>
                                      <p:cBhvr>
                                        <p:cTn id="323" dur="1" fill="hold">
                                          <p:stCondLst>
                                            <p:cond delay="0"/>
                                          </p:stCondLst>
                                        </p:cTn>
                                        <p:tgtEl>
                                          <p:spTgt spid="648"/>
                                        </p:tgtEl>
                                        <p:attrNameLst>
                                          <p:attrName>style.visibility</p:attrName>
                                        </p:attrNameLst>
                                      </p:cBhvr>
                                      <p:to>
                                        <p:strVal val="visible"/>
                                      </p:to>
                                    </p:set>
                                    <p:animEffect filter="wipe(down)" transition="out">
                                      <p:cBhvr additive="repl">
                                        <p:cTn id="324" dur="250" fill="freeze"/>
                                        <p:tgtEl>
                                          <p:spTgt spid="648"/>
                                        </p:tgtEl>
                                      </p:cBhvr>
                                    </p:animEffect>
                                  </p:childTnLst>
                                </p:cTn>
                              </p:par>
                            </p:childTnLst>
                          </p:cTn>
                        </p:par>
                        <p:par>
                          <p:cTn id="325" fill="hold">
                            <p:stCondLst>
                              <p:cond delay="500"/>
                            </p:stCondLst>
                            <p:childTnLst>
                              <p:par>
                                <p:cTn id="326" nodeType="afterEffect" fill="hold" presetClass="entr" presetID="10">
                                  <p:stCondLst>
                                    <p:cond delay="0"/>
                                  </p:stCondLst>
                                  <p:childTnLst>
                                    <p:set>
                                      <p:cBhvr>
                                        <p:cTn id="327" dur="1" fill="hold">
                                          <p:stCondLst>
                                            <p:cond delay="0"/>
                                          </p:stCondLst>
                                        </p:cTn>
                                        <p:tgtEl>
                                          <p:spTgt spid="649"/>
                                        </p:tgtEl>
                                        <p:attrNameLst>
                                          <p:attrName>style.visibility</p:attrName>
                                        </p:attrNameLst>
                                      </p:cBhvr>
                                      <p:to>
                                        <p:strVal val="visible"/>
                                      </p:to>
                                    </p:set>
                                    <p:animEffect filter="fade" transition="in">
                                      <p:cBhvr additive="repl">
                                        <p:cTn id="328" dur="250" fill="freeze"/>
                                        <p:tgtEl>
                                          <p:spTgt spid="649"/>
                                        </p:tgtEl>
                                      </p:cBhvr>
                                    </p:animEffect>
                                  </p:childTnLst>
                                </p:cTn>
                              </p:par>
                            </p:childTnLst>
                          </p:cTn>
                        </p:par>
                        <p:par>
                          <p:cTn id="329" fill="hold">
                            <p:stCondLst>
                              <p:cond delay="750"/>
                            </p:stCondLst>
                            <p:childTnLst>
                              <p:par>
                                <p:cTn id="330" nodeType="afterEffect" fill="hold" presetClass="entr" presetID="22" presetSubtype="2">
                                  <p:stCondLst>
                                    <p:cond delay="0"/>
                                  </p:stCondLst>
                                  <p:childTnLst>
                                    <p:set>
                                      <p:cBhvr>
                                        <p:cTn id="331" dur="1" fill="hold">
                                          <p:stCondLst>
                                            <p:cond delay="0"/>
                                          </p:stCondLst>
                                        </p:cTn>
                                        <p:tgtEl>
                                          <p:spTgt spid="650"/>
                                        </p:tgtEl>
                                        <p:attrNameLst>
                                          <p:attrName>style.visibility</p:attrName>
                                        </p:attrNameLst>
                                      </p:cBhvr>
                                      <p:to>
                                        <p:strVal val="visible"/>
                                      </p:to>
                                    </p:set>
                                    <p:animEffect filter="wipe(right)" transition="out">
                                      <p:cBhvr additive="repl">
                                        <p:cTn id="332" dur="250" fill="freeze"/>
                                        <p:tgtEl>
                                          <p:spTgt spid="650"/>
                                        </p:tgtEl>
                                      </p:cBhvr>
                                    </p:animEffect>
                                  </p:childTnLst>
                                </p:cTn>
                              </p:par>
                            </p:childTnLst>
                          </p:cTn>
                        </p:par>
                        <p:par>
                          <p:cTn id="333" fill="hold">
                            <p:stCondLst>
                              <p:cond delay="1000"/>
                            </p:stCondLst>
                            <p:childTnLst>
                              <p:par>
                                <p:cTn id="334" nodeType="afterEffect" fill="hold" presetClass="entr" presetID="42">
                                  <p:stCondLst>
                                    <p:cond delay="0"/>
                                  </p:stCondLst>
                                  <p:childTnLst>
                                    <p:set>
                                      <p:cBhvr>
                                        <p:cTn id="335" dur="1" fill="hold">
                                          <p:stCondLst>
                                            <p:cond delay="0"/>
                                          </p:stCondLst>
                                        </p:cTn>
                                        <p:tgtEl>
                                          <p:spTgt spid="651"/>
                                        </p:tgtEl>
                                        <p:attrNameLst>
                                          <p:attrName>style.visibility</p:attrName>
                                        </p:attrNameLst>
                                      </p:cBhvr>
                                      <p:to>
                                        <p:strVal val="visible"/>
                                      </p:to>
                                    </p:set>
                                    <p:animEffect filter="fade" transition="in">
                                      <p:cBhvr additive="repl">
                                        <p:cTn id="336" dur="500" fill="freeze"/>
                                        <p:tgtEl>
                                          <p:spTgt spid="651"/>
                                        </p:tgtEl>
                                      </p:cBhvr>
                                    </p:animEffect>
                                    <p:anim calcmode="lin" valueType="num">
                                      <p:cBhvr additive="repl">
                                        <p:cTn id="337" dur="500" fill="hold"/>
                                        <p:tgtEl>
                                          <p:spTgt spid="651"/>
                                        </p:tgtEl>
                                        <p:attrNameLst>
                                          <p:attrName>ppt_x</p:attrName>
                                        </p:attrNameLst>
                                      </p:cBhvr>
                                      <p:tavLst>
                                        <p:tav tm="0">
                                          <p:val>
                                            <p:strVal val="#ppt_x"/>
                                          </p:val>
                                        </p:tav>
                                        <p:tav tm="100000">
                                          <p:val>
                                            <p:strVal val="#ppt_x"/>
                                          </p:val>
                                        </p:tav>
                                      </p:tavLst>
                                    </p:anim>
                                    <p:anim calcmode="lin" valueType="num">
                                      <p:cBhvr additive="repl">
                                        <p:cTn id="338" dur="500" fill="hold"/>
                                        <p:tgtEl>
                                          <p:spTgt spid="651"/>
                                        </p:tgtEl>
                                        <p:attrNameLst>
                                          <p:attrName>ppt_y</p:attrName>
                                        </p:attrNameLst>
                                      </p:cBhvr>
                                      <p:tavLst>
                                        <p:tav tm="0">
                                          <p:val>
                                            <p:strVal val="#ppt_y+.1"/>
                                          </p:val>
                                        </p:tav>
                                        <p:tav tm="100000">
                                          <p:val>
                                            <p:strVal val="#ppt_y"/>
                                          </p:val>
                                        </p:tav>
                                      </p:tavLst>
                                    </p:anim>
                                  </p:childTnLst>
                                </p:cTn>
                              </p:par>
                            </p:childTnLst>
                          </p:cTn>
                        </p:par>
                        <p:par>
                          <p:cTn id="339" fill="hold">
                            <p:stCondLst>
                              <p:cond delay="1500"/>
                            </p:stCondLst>
                            <p:childTnLst>
                              <p:par>
                                <p:cTn id="340" nodeType="afterEffect" fill="hold" presetClass="entr" presetID="22" presetSubtype="1">
                                  <p:stCondLst>
                                    <p:cond delay="0"/>
                                  </p:stCondLst>
                                  <p:childTnLst>
                                    <p:set>
                                      <p:cBhvr>
                                        <p:cTn id="341" dur="1" fill="hold">
                                          <p:stCondLst>
                                            <p:cond delay="0"/>
                                          </p:stCondLst>
                                        </p:cTn>
                                        <p:tgtEl>
                                          <p:spTgt spid="652"/>
                                        </p:tgtEl>
                                        <p:attrNameLst>
                                          <p:attrName>style.visibility</p:attrName>
                                        </p:attrNameLst>
                                      </p:cBhvr>
                                      <p:to>
                                        <p:strVal val="visible"/>
                                      </p:to>
                                    </p:set>
                                    <p:animEffect filter="wipe(up)" transition="in">
                                      <p:cBhvr additive="repl">
                                        <p:cTn id="342" dur="250" fill="freeze"/>
                                        <p:tgtEl>
                                          <p:spTgt spid="652"/>
                                        </p:tgtEl>
                                      </p:cBhvr>
                                    </p:animEffect>
                                  </p:childTnLst>
                                </p:cTn>
                              </p:par>
                            </p:childTnLst>
                          </p:cTn>
                        </p:par>
                      </p:childTnLst>
                    </p:cTn>
                  </p:par>
                  <p:par>
                    <p:cTn id="343" fill="hold">
                      <p:stCondLst>
                        <p:cond delay="indefinite"/>
                      </p:stCondLst>
                      <p:childTnLst>
                        <p:par>
                          <p:cTn id="344" fill="hold">
                            <p:stCondLst>
                              <p:cond delay="0"/>
                            </p:stCondLst>
                            <p:childTnLst>
                              <p:par>
                                <p:cTn id="345" nodeType="clickEffect" fill="hold" presetClass="exit" presetID="37">
                                  <p:stCondLst>
                                    <p:cond delay="0"/>
                                  </p:stCondLst>
                                  <p:childTnLst>
                                    <p:animEffect filter="fade" transition="in">
                                      <p:cBhvr additive="repl">
                                        <p:cTn id="346" dur="500" fill="freeze"/>
                                        <p:tgtEl>
                                          <p:spTgt spid="647"/>
                                        </p:tgtEl>
                                      </p:cBhvr>
                                    </p:animEffect>
                                    <p:anim calcmode="lin" valueType="num">
                                      <p:cBhvr additive="repl">
                                        <p:cTn id="347" dur="500" fill="freeze"/>
                                        <p:tgtEl>
                                          <p:spTgt spid="647"/>
                                        </p:tgtEl>
                                        <p:attrNameLst>
                                          <p:attrName>ppt_x</p:attrName>
                                        </p:attrNameLst>
                                      </p:cBhvr>
                                      <p:tavLst>
                                        <p:tav tm="0">
                                          <p:val>
                                            <p:strVal val="#ppt_x"/>
                                          </p:val>
                                        </p:tav>
                                        <p:tav tm="100000">
                                          <p:val>
                                            <p:strVal val="#ppt_x"/>
                                          </p:val>
                                        </p:tav>
                                      </p:tavLst>
                                    </p:anim>
                                    <p:anim calcmode="lin" valueType="num">
                                      <p:cBhvr additive="repl">
                                        <p:cTn id="348" dur="50" fill="freeze"/>
                                        <p:tgtEl>
                                          <p:spTgt spid="647"/>
                                        </p:tgtEl>
                                        <p:attrNameLst>
                                          <p:attrName>ppt_y</p:attrName>
                                        </p:attrNameLst>
                                      </p:cBhvr>
                                      <p:tavLst>
                                        <p:tav tm="0">
                                          <p:val>
                                            <p:strVal val="#ppt_y"/>
                                          </p:val>
                                        </p:tav>
                                        <p:tav tm="100000">
                                          <p:val>
                                            <p:strVal val="#ppt_y-.03"/>
                                          </p:val>
                                        </p:tav>
                                      </p:tavLst>
                                    </p:anim>
                                    <p:anim calcmode="lin" valueType="num">
                                      <p:cBhvr additive="repl">
                                        <p:cTn id="349" dur="450" fill="freeze">
                                          <p:stCondLst>
                                            <p:cond delay="50"/>
                                          </p:stCondLst>
                                        </p:cTn>
                                        <p:tgtEl>
                                          <p:spTgt spid="647"/>
                                        </p:tgtEl>
                                        <p:attrNameLst>
                                          <p:attrName>ppt_y</p:attrName>
                                        </p:attrNameLst>
                                      </p:cBhvr>
                                      <p:tavLst>
                                        <p:tav tm="0">
                                          <p:val>
                                            <p:strVal val="#ppt_y"/>
                                          </p:val>
                                        </p:tav>
                                        <p:tav tm="100000">
                                          <p:val>
                                            <p:strVal val="#ppt_y+1"/>
                                          </p:val>
                                        </p:tav>
                                      </p:tavLst>
                                    </p:anim>
                                    <p:set>
                                      <p:cBhvr>
                                        <p:cTn id="350" dur="1" fill="hold">
                                          <p:stCondLst>
                                            <p:cond delay="498"/>
                                          </p:stCondLst>
                                        </p:cTn>
                                        <p:tgtEl>
                                          <p:spTgt spid="647"/>
                                        </p:tgtEl>
                                        <p:attrNameLst>
                                          <p:attrName>style.visibility</p:attrName>
                                        </p:attrNameLst>
                                      </p:cBhvr>
                                      <p:to>
                                        <p:strVal val="hidden"/>
                                      </p:to>
                                    </p:set>
                                  </p:childTnLst>
                                </p:cTn>
                              </p:par>
                              <p:par>
                                <p:cTn id="351" nodeType="withEffect" fill="hold" presetClass="exit" presetID="37">
                                  <p:stCondLst>
                                    <p:cond delay="0"/>
                                  </p:stCondLst>
                                  <p:childTnLst>
                                    <p:animEffect filter="fade" transition="in">
                                      <p:cBhvr additive="repl">
                                        <p:cTn id="352" dur="500" fill="freeze"/>
                                        <p:tgtEl>
                                          <p:spTgt spid="648"/>
                                        </p:tgtEl>
                                      </p:cBhvr>
                                    </p:animEffect>
                                    <p:anim calcmode="lin" valueType="num">
                                      <p:cBhvr additive="repl">
                                        <p:cTn id="353" dur="500" fill="freeze"/>
                                        <p:tgtEl>
                                          <p:spTgt spid="648"/>
                                        </p:tgtEl>
                                        <p:attrNameLst>
                                          <p:attrName>ppt_x</p:attrName>
                                        </p:attrNameLst>
                                      </p:cBhvr>
                                      <p:tavLst>
                                        <p:tav tm="0">
                                          <p:val>
                                            <p:strVal val="#ppt_x"/>
                                          </p:val>
                                        </p:tav>
                                        <p:tav tm="100000">
                                          <p:val>
                                            <p:strVal val="#ppt_x"/>
                                          </p:val>
                                        </p:tav>
                                      </p:tavLst>
                                    </p:anim>
                                    <p:anim calcmode="lin" valueType="num">
                                      <p:cBhvr additive="repl">
                                        <p:cTn id="354" dur="50" fill="freeze"/>
                                        <p:tgtEl>
                                          <p:spTgt spid="648"/>
                                        </p:tgtEl>
                                        <p:attrNameLst>
                                          <p:attrName>ppt_y</p:attrName>
                                        </p:attrNameLst>
                                      </p:cBhvr>
                                      <p:tavLst>
                                        <p:tav tm="0">
                                          <p:val>
                                            <p:strVal val="#ppt_y"/>
                                          </p:val>
                                        </p:tav>
                                        <p:tav tm="100000">
                                          <p:val>
                                            <p:strVal val="#ppt_y-.03"/>
                                          </p:val>
                                        </p:tav>
                                      </p:tavLst>
                                    </p:anim>
                                    <p:anim calcmode="lin" valueType="num">
                                      <p:cBhvr additive="repl">
                                        <p:cTn id="355" dur="450" fill="freeze">
                                          <p:stCondLst>
                                            <p:cond delay="50"/>
                                          </p:stCondLst>
                                        </p:cTn>
                                        <p:tgtEl>
                                          <p:spTgt spid="648"/>
                                        </p:tgtEl>
                                        <p:attrNameLst>
                                          <p:attrName>ppt_y</p:attrName>
                                        </p:attrNameLst>
                                      </p:cBhvr>
                                      <p:tavLst>
                                        <p:tav tm="0">
                                          <p:val>
                                            <p:strVal val="#ppt_y"/>
                                          </p:val>
                                        </p:tav>
                                        <p:tav tm="100000">
                                          <p:val>
                                            <p:strVal val="#ppt_y+1"/>
                                          </p:val>
                                        </p:tav>
                                      </p:tavLst>
                                    </p:anim>
                                    <p:set>
                                      <p:cBhvr>
                                        <p:cTn id="356" dur="1" fill="hold">
                                          <p:stCondLst>
                                            <p:cond delay="498"/>
                                          </p:stCondLst>
                                        </p:cTn>
                                        <p:tgtEl>
                                          <p:spTgt spid="648"/>
                                        </p:tgtEl>
                                        <p:attrNameLst>
                                          <p:attrName>style.visibility</p:attrName>
                                        </p:attrNameLst>
                                      </p:cBhvr>
                                      <p:to>
                                        <p:strVal val="hidden"/>
                                      </p:to>
                                    </p:set>
                                  </p:childTnLst>
                                </p:cTn>
                              </p:par>
                              <p:par>
                                <p:cTn id="357" nodeType="withEffect" fill="hold" presetClass="exit" presetID="37">
                                  <p:stCondLst>
                                    <p:cond delay="0"/>
                                  </p:stCondLst>
                                  <p:childTnLst>
                                    <p:animEffect filter="fade" transition="in">
                                      <p:cBhvr additive="repl">
                                        <p:cTn id="358" dur="500" fill="freeze"/>
                                        <p:tgtEl>
                                          <p:spTgt spid="649"/>
                                        </p:tgtEl>
                                      </p:cBhvr>
                                    </p:animEffect>
                                    <p:anim calcmode="lin" valueType="num">
                                      <p:cBhvr additive="repl">
                                        <p:cTn id="359" dur="500" fill="freeze"/>
                                        <p:tgtEl>
                                          <p:spTgt spid="649"/>
                                        </p:tgtEl>
                                        <p:attrNameLst>
                                          <p:attrName>ppt_x</p:attrName>
                                        </p:attrNameLst>
                                      </p:cBhvr>
                                      <p:tavLst>
                                        <p:tav tm="0">
                                          <p:val>
                                            <p:strVal val="#ppt_x"/>
                                          </p:val>
                                        </p:tav>
                                        <p:tav tm="100000">
                                          <p:val>
                                            <p:strVal val="#ppt_x"/>
                                          </p:val>
                                        </p:tav>
                                      </p:tavLst>
                                    </p:anim>
                                    <p:anim calcmode="lin" valueType="num">
                                      <p:cBhvr additive="repl">
                                        <p:cTn id="360" dur="50" fill="freeze"/>
                                        <p:tgtEl>
                                          <p:spTgt spid="649"/>
                                        </p:tgtEl>
                                        <p:attrNameLst>
                                          <p:attrName>ppt_y</p:attrName>
                                        </p:attrNameLst>
                                      </p:cBhvr>
                                      <p:tavLst>
                                        <p:tav tm="0">
                                          <p:val>
                                            <p:strVal val="#ppt_y"/>
                                          </p:val>
                                        </p:tav>
                                        <p:tav tm="100000">
                                          <p:val>
                                            <p:strVal val="#ppt_y-.03"/>
                                          </p:val>
                                        </p:tav>
                                      </p:tavLst>
                                    </p:anim>
                                    <p:anim calcmode="lin" valueType="num">
                                      <p:cBhvr additive="repl">
                                        <p:cTn id="361" dur="450" fill="freeze">
                                          <p:stCondLst>
                                            <p:cond delay="50"/>
                                          </p:stCondLst>
                                        </p:cTn>
                                        <p:tgtEl>
                                          <p:spTgt spid="649"/>
                                        </p:tgtEl>
                                        <p:attrNameLst>
                                          <p:attrName>ppt_y</p:attrName>
                                        </p:attrNameLst>
                                      </p:cBhvr>
                                      <p:tavLst>
                                        <p:tav tm="0">
                                          <p:val>
                                            <p:strVal val="#ppt_y"/>
                                          </p:val>
                                        </p:tav>
                                        <p:tav tm="100000">
                                          <p:val>
                                            <p:strVal val="#ppt_y+1"/>
                                          </p:val>
                                        </p:tav>
                                      </p:tavLst>
                                    </p:anim>
                                    <p:set>
                                      <p:cBhvr>
                                        <p:cTn id="362" dur="1" fill="hold">
                                          <p:stCondLst>
                                            <p:cond delay="498"/>
                                          </p:stCondLst>
                                        </p:cTn>
                                        <p:tgtEl>
                                          <p:spTgt spid="649"/>
                                        </p:tgtEl>
                                        <p:attrNameLst>
                                          <p:attrName>style.visibility</p:attrName>
                                        </p:attrNameLst>
                                      </p:cBhvr>
                                      <p:to>
                                        <p:strVal val="hidden"/>
                                      </p:to>
                                    </p:set>
                                  </p:childTnLst>
                                </p:cTn>
                              </p:par>
                              <p:par>
                                <p:cTn id="363" nodeType="withEffect" fill="hold" presetClass="exit" presetID="37">
                                  <p:stCondLst>
                                    <p:cond delay="0"/>
                                  </p:stCondLst>
                                  <p:childTnLst>
                                    <p:animEffect filter="fade" transition="in">
                                      <p:cBhvr additive="repl">
                                        <p:cTn id="364" dur="500" fill="freeze"/>
                                        <p:tgtEl>
                                          <p:spTgt spid="650"/>
                                        </p:tgtEl>
                                      </p:cBhvr>
                                    </p:animEffect>
                                    <p:anim calcmode="lin" valueType="num">
                                      <p:cBhvr additive="repl">
                                        <p:cTn id="365" dur="500" fill="freeze"/>
                                        <p:tgtEl>
                                          <p:spTgt spid="650"/>
                                        </p:tgtEl>
                                        <p:attrNameLst>
                                          <p:attrName>ppt_x</p:attrName>
                                        </p:attrNameLst>
                                      </p:cBhvr>
                                      <p:tavLst>
                                        <p:tav tm="0">
                                          <p:val>
                                            <p:strVal val="#ppt_x"/>
                                          </p:val>
                                        </p:tav>
                                        <p:tav tm="100000">
                                          <p:val>
                                            <p:strVal val="#ppt_x"/>
                                          </p:val>
                                        </p:tav>
                                      </p:tavLst>
                                    </p:anim>
                                    <p:anim calcmode="lin" valueType="num">
                                      <p:cBhvr additive="repl">
                                        <p:cTn id="366" dur="50" fill="freeze"/>
                                        <p:tgtEl>
                                          <p:spTgt spid="650"/>
                                        </p:tgtEl>
                                        <p:attrNameLst>
                                          <p:attrName>ppt_y</p:attrName>
                                        </p:attrNameLst>
                                      </p:cBhvr>
                                      <p:tavLst>
                                        <p:tav tm="0">
                                          <p:val>
                                            <p:strVal val="#ppt_y"/>
                                          </p:val>
                                        </p:tav>
                                        <p:tav tm="100000">
                                          <p:val>
                                            <p:strVal val="#ppt_y-.03"/>
                                          </p:val>
                                        </p:tav>
                                      </p:tavLst>
                                    </p:anim>
                                    <p:anim calcmode="lin" valueType="num">
                                      <p:cBhvr additive="repl">
                                        <p:cTn id="367" dur="450" fill="freeze">
                                          <p:stCondLst>
                                            <p:cond delay="50"/>
                                          </p:stCondLst>
                                        </p:cTn>
                                        <p:tgtEl>
                                          <p:spTgt spid="650"/>
                                        </p:tgtEl>
                                        <p:attrNameLst>
                                          <p:attrName>ppt_y</p:attrName>
                                        </p:attrNameLst>
                                      </p:cBhvr>
                                      <p:tavLst>
                                        <p:tav tm="0">
                                          <p:val>
                                            <p:strVal val="#ppt_y"/>
                                          </p:val>
                                        </p:tav>
                                        <p:tav tm="100000">
                                          <p:val>
                                            <p:strVal val="#ppt_y+1"/>
                                          </p:val>
                                        </p:tav>
                                      </p:tavLst>
                                    </p:anim>
                                    <p:set>
                                      <p:cBhvr>
                                        <p:cTn id="368" dur="1" fill="hold">
                                          <p:stCondLst>
                                            <p:cond delay="498"/>
                                          </p:stCondLst>
                                        </p:cTn>
                                        <p:tgtEl>
                                          <p:spTgt spid="650"/>
                                        </p:tgtEl>
                                        <p:attrNameLst>
                                          <p:attrName>style.visibility</p:attrName>
                                        </p:attrNameLst>
                                      </p:cBhvr>
                                      <p:to>
                                        <p:strVal val="hidden"/>
                                      </p:to>
                                    </p:set>
                                  </p:childTnLst>
                                </p:cTn>
                              </p:par>
                              <p:par>
                                <p:cTn id="369" nodeType="withEffect" fill="hold" presetClass="exit" presetID="37">
                                  <p:stCondLst>
                                    <p:cond delay="0"/>
                                  </p:stCondLst>
                                  <p:childTnLst>
                                    <p:animEffect filter="fade" transition="in">
                                      <p:cBhvr additive="repl">
                                        <p:cTn id="370" dur="500" fill="freeze"/>
                                        <p:tgtEl>
                                          <p:spTgt spid="651"/>
                                        </p:tgtEl>
                                      </p:cBhvr>
                                    </p:animEffect>
                                    <p:anim calcmode="lin" valueType="num">
                                      <p:cBhvr additive="repl">
                                        <p:cTn id="371" dur="500" fill="freeze"/>
                                        <p:tgtEl>
                                          <p:spTgt spid="651"/>
                                        </p:tgtEl>
                                        <p:attrNameLst>
                                          <p:attrName>ppt_x</p:attrName>
                                        </p:attrNameLst>
                                      </p:cBhvr>
                                      <p:tavLst>
                                        <p:tav tm="0">
                                          <p:val>
                                            <p:strVal val="#ppt_x"/>
                                          </p:val>
                                        </p:tav>
                                        <p:tav tm="100000">
                                          <p:val>
                                            <p:strVal val="#ppt_x"/>
                                          </p:val>
                                        </p:tav>
                                      </p:tavLst>
                                    </p:anim>
                                    <p:anim calcmode="lin" valueType="num">
                                      <p:cBhvr additive="repl">
                                        <p:cTn id="372" dur="50" fill="freeze"/>
                                        <p:tgtEl>
                                          <p:spTgt spid="651"/>
                                        </p:tgtEl>
                                        <p:attrNameLst>
                                          <p:attrName>ppt_y</p:attrName>
                                        </p:attrNameLst>
                                      </p:cBhvr>
                                      <p:tavLst>
                                        <p:tav tm="0">
                                          <p:val>
                                            <p:strVal val="#ppt_y"/>
                                          </p:val>
                                        </p:tav>
                                        <p:tav tm="100000">
                                          <p:val>
                                            <p:strVal val="#ppt_y-.03"/>
                                          </p:val>
                                        </p:tav>
                                      </p:tavLst>
                                    </p:anim>
                                    <p:anim calcmode="lin" valueType="num">
                                      <p:cBhvr additive="repl">
                                        <p:cTn id="373" dur="450" fill="freeze">
                                          <p:stCondLst>
                                            <p:cond delay="50"/>
                                          </p:stCondLst>
                                        </p:cTn>
                                        <p:tgtEl>
                                          <p:spTgt spid="651"/>
                                        </p:tgtEl>
                                        <p:attrNameLst>
                                          <p:attrName>ppt_y</p:attrName>
                                        </p:attrNameLst>
                                      </p:cBhvr>
                                      <p:tavLst>
                                        <p:tav tm="0">
                                          <p:val>
                                            <p:strVal val="#ppt_y"/>
                                          </p:val>
                                        </p:tav>
                                        <p:tav tm="100000">
                                          <p:val>
                                            <p:strVal val="#ppt_y+1"/>
                                          </p:val>
                                        </p:tav>
                                      </p:tavLst>
                                    </p:anim>
                                    <p:set>
                                      <p:cBhvr>
                                        <p:cTn id="374" dur="1" fill="hold">
                                          <p:stCondLst>
                                            <p:cond delay="498"/>
                                          </p:stCondLst>
                                        </p:cTn>
                                        <p:tgtEl>
                                          <p:spTgt spid="651"/>
                                        </p:tgtEl>
                                        <p:attrNameLst>
                                          <p:attrName>style.visibility</p:attrName>
                                        </p:attrNameLst>
                                      </p:cBhvr>
                                      <p:to>
                                        <p:strVal val="hidden"/>
                                      </p:to>
                                    </p:set>
                                  </p:childTnLst>
                                </p:cTn>
                              </p:par>
                              <p:par>
                                <p:cTn id="375" nodeType="withEffect" fill="hold" presetClass="exit" presetID="37">
                                  <p:stCondLst>
                                    <p:cond delay="0"/>
                                  </p:stCondLst>
                                  <p:childTnLst>
                                    <p:animEffect filter="fade" transition="in">
                                      <p:cBhvr additive="repl">
                                        <p:cTn id="376" dur="500" fill="freeze"/>
                                        <p:tgtEl>
                                          <p:spTgt spid="652"/>
                                        </p:tgtEl>
                                      </p:cBhvr>
                                    </p:animEffect>
                                    <p:anim calcmode="lin" valueType="num">
                                      <p:cBhvr additive="repl">
                                        <p:cTn id="377" dur="500" fill="freeze"/>
                                        <p:tgtEl>
                                          <p:spTgt spid="652"/>
                                        </p:tgtEl>
                                        <p:attrNameLst>
                                          <p:attrName>ppt_x</p:attrName>
                                        </p:attrNameLst>
                                      </p:cBhvr>
                                      <p:tavLst>
                                        <p:tav tm="0">
                                          <p:val>
                                            <p:strVal val="#ppt_x"/>
                                          </p:val>
                                        </p:tav>
                                        <p:tav tm="100000">
                                          <p:val>
                                            <p:strVal val="#ppt_x"/>
                                          </p:val>
                                        </p:tav>
                                      </p:tavLst>
                                    </p:anim>
                                    <p:anim calcmode="lin" valueType="num">
                                      <p:cBhvr additive="repl">
                                        <p:cTn id="378" dur="50" fill="freeze"/>
                                        <p:tgtEl>
                                          <p:spTgt spid="652"/>
                                        </p:tgtEl>
                                        <p:attrNameLst>
                                          <p:attrName>ppt_y</p:attrName>
                                        </p:attrNameLst>
                                      </p:cBhvr>
                                      <p:tavLst>
                                        <p:tav tm="0">
                                          <p:val>
                                            <p:strVal val="#ppt_y"/>
                                          </p:val>
                                        </p:tav>
                                        <p:tav tm="100000">
                                          <p:val>
                                            <p:strVal val="#ppt_y-.03"/>
                                          </p:val>
                                        </p:tav>
                                      </p:tavLst>
                                    </p:anim>
                                    <p:anim calcmode="lin" valueType="num">
                                      <p:cBhvr additive="repl">
                                        <p:cTn id="379" dur="450" fill="freeze">
                                          <p:stCondLst>
                                            <p:cond delay="50"/>
                                          </p:stCondLst>
                                        </p:cTn>
                                        <p:tgtEl>
                                          <p:spTgt spid="652"/>
                                        </p:tgtEl>
                                        <p:attrNameLst>
                                          <p:attrName>ppt_y</p:attrName>
                                        </p:attrNameLst>
                                      </p:cBhvr>
                                      <p:tavLst>
                                        <p:tav tm="0">
                                          <p:val>
                                            <p:strVal val="#ppt_y"/>
                                          </p:val>
                                        </p:tav>
                                        <p:tav tm="100000">
                                          <p:val>
                                            <p:strVal val="#ppt_y+1"/>
                                          </p:val>
                                        </p:tav>
                                      </p:tavLst>
                                    </p:anim>
                                    <p:set>
                                      <p:cBhvr>
                                        <p:cTn id="380" dur="1" fill="hold">
                                          <p:stCondLst>
                                            <p:cond delay="498"/>
                                          </p:stCondLst>
                                        </p:cTn>
                                        <p:tgtEl>
                                          <p:spTgt spid="65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53" name="Picture 6" descr=""/>
          <p:cNvPicPr/>
          <p:nvPr/>
        </p:nvPicPr>
        <p:blipFill>
          <a:blip r:embed="rId1"/>
          <a:stretch>
            <a:fillRect/>
          </a:stretch>
        </p:blipFill>
        <p:spPr>
          <a:xfrm>
            <a:off x="8912520" y="286560"/>
            <a:ext cx="2240280" cy="397800"/>
          </a:xfrm>
          <a:prstGeom prst="rect">
            <a:avLst/>
          </a:prstGeom>
          <a:ln>
            <a:noFill/>
          </a:ln>
        </p:spPr>
      </p:pic>
      <p:sp>
        <p:nvSpPr>
          <p:cNvPr id="654" name="CustomShape 1"/>
          <p:cNvSpPr/>
          <p:nvPr/>
        </p:nvSpPr>
        <p:spPr>
          <a:xfrm>
            <a:off x="1276200" y="2973600"/>
            <a:ext cx="816120" cy="835200"/>
          </a:xfrm>
          <a:prstGeom prst="rect">
            <a:avLst/>
          </a:prstGeom>
          <a:solidFill>
            <a:srgbClr val="5d739a"/>
          </a:solidFill>
          <a:ln w="25560">
            <a:solidFill>
              <a:srgbClr val="ffffff"/>
            </a:solidFill>
            <a:round/>
          </a:ln>
        </p:spPr>
      </p:sp>
      <p:sp>
        <p:nvSpPr>
          <p:cNvPr id="655" name="CustomShape 2"/>
          <p:cNvSpPr/>
          <p:nvPr/>
        </p:nvSpPr>
        <p:spPr>
          <a:xfrm>
            <a:off x="2914560" y="2973600"/>
            <a:ext cx="816120" cy="835200"/>
          </a:xfrm>
          <a:prstGeom prst="rect">
            <a:avLst/>
          </a:prstGeom>
          <a:solidFill>
            <a:srgbClr val="5d739a"/>
          </a:solidFill>
          <a:ln w="25560">
            <a:solidFill>
              <a:srgbClr val="ffffff"/>
            </a:solidFill>
            <a:round/>
          </a:ln>
        </p:spPr>
      </p:sp>
      <p:sp>
        <p:nvSpPr>
          <p:cNvPr id="656" name="CustomShape 3"/>
          <p:cNvSpPr/>
          <p:nvPr/>
        </p:nvSpPr>
        <p:spPr>
          <a:xfrm>
            <a:off x="4552920" y="2973600"/>
            <a:ext cx="816120" cy="835200"/>
          </a:xfrm>
          <a:prstGeom prst="rect">
            <a:avLst/>
          </a:prstGeom>
          <a:solidFill>
            <a:srgbClr val="5d739a"/>
          </a:solidFill>
          <a:ln w="25560">
            <a:solidFill>
              <a:srgbClr val="ffffff"/>
            </a:solidFill>
            <a:round/>
          </a:ln>
        </p:spPr>
      </p:sp>
      <p:sp>
        <p:nvSpPr>
          <p:cNvPr id="657" name="CustomShape 4"/>
          <p:cNvSpPr/>
          <p:nvPr/>
        </p:nvSpPr>
        <p:spPr>
          <a:xfrm>
            <a:off x="2093400" y="3393000"/>
            <a:ext cx="816120" cy="360"/>
          </a:xfrm>
          <a:prstGeom prst="straightConnector1">
            <a:avLst/>
          </a:prstGeom>
          <a:noFill/>
          <a:ln w="25560">
            <a:solidFill>
              <a:srgbClr val="5d739a"/>
            </a:solidFill>
            <a:round/>
            <a:tailEnd len="med" type="triangle" w="med"/>
          </a:ln>
        </p:spPr>
      </p:sp>
      <p:sp>
        <p:nvSpPr>
          <p:cNvPr id="658" name="CustomShape 5"/>
          <p:cNvSpPr/>
          <p:nvPr/>
        </p:nvSpPr>
        <p:spPr>
          <a:xfrm>
            <a:off x="3731760" y="3393000"/>
            <a:ext cx="816120" cy="360"/>
          </a:xfrm>
          <a:prstGeom prst="straightConnector1">
            <a:avLst/>
          </a:prstGeom>
          <a:noFill/>
          <a:ln w="25560">
            <a:solidFill>
              <a:srgbClr val="5d739a"/>
            </a:solidFill>
            <a:round/>
            <a:tailEnd len="med" type="triangle" w="med"/>
          </a:ln>
        </p:spPr>
      </p:sp>
      <p:sp>
        <p:nvSpPr>
          <p:cNvPr id="659" name="CustomShape 6"/>
          <p:cNvSpPr/>
          <p:nvPr/>
        </p:nvSpPr>
        <p:spPr>
          <a:xfrm>
            <a:off x="6191280" y="2973600"/>
            <a:ext cx="816120" cy="835200"/>
          </a:xfrm>
          <a:prstGeom prst="rect">
            <a:avLst/>
          </a:prstGeom>
          <a:solidFill>
            <a:srgbClr val="5d739a"/>
          </a:solidFill>
          <a:ln w="25560">
            <a:solidFill>
              <a:srgbClr val="ffffff"/>
            </a:solidFill>
            <a:round/>
          </a:ln>
        </p:spPr>
      </p:sp>
      <p:sp>
        <p:nvSpPr>
          <p:cNvPr id="660" name="CustomShape 7"/>
          <p:cNvSpPr/>
          <p:nvPr/>
        </p:nvSpPr>
        <p:spPr>
          <a:xfrm>
            <a:off x="5370120" y="3393000"/>
            <a:ext cx="816120" cy="360"/>
          </a:xfrm>
          <a:prstGeom prst="straightConnector1">
            <a:avLst/>
          </a:prstGeom>
          <a:noFill/>
          <a:ln w="25560">
            <a:solidFill>
              <a:srgbClr val="5d739a"/>
            </a:solidFill>
            <a:round/>
            <a:tailEnd len="med" type="triangle" w="med"/>
          </a:ln>
        </p:spPr>
      </p:sp>
      <p:sp>
        <p:nvSpPr>
          <p:cNvPr id="661" name="CustomShape 8"/>
          <p:cNvSpPr/>
          <p:nvPr/>
        </p:nvSpPr>
        <p:spPr>
          <a:xfrm>
            <a:off x="1097280" y="6083640"/>
            <a:ext cx="9834480" cy="360"/>
          </a:xfrm>
          <a:prstGeom prst="straightConnector1">
            <a:avLst/>
          </a:prstGeom>
          <a:noFill/>
          <a:ln w="76320">
            <a:solidFill>
              <a:srgbClr val="000000"/>
            </a:solidFill>
            <a:round/>
            <a:tailEnd len="med" type="triangle" w="med"/>
          </a:ln>
        </p:spPr>
      </p:sp>
      <p:sp>
        <p:nvSpPr>
          <p:cNvPr id="662" name="CustomShape 9"/>
          <p:cNvSpPr/>
          <p:nvPr/>
        </p:nvSpPr>
        <p:spPr>
          <a:xfrm>
            <a:off x="4656960" y="5579640"/>
            <a:ext cx="2864160" cy="514440"/>
          </a:xfrm>
          <a:prstGeom prst="rect">
            <a:avLst/>
          </a:prstGeom>
          <a:noFill/>
          <a:ln>
            <a:noFill/>
          </a:ln>
        </p:spPr>
        <p:txBody>
          <a:bodyPr lIns="90000" rIns="90000" tIns="45000" bIns="45000"/>
          <a:p>
            <a:pPr algn="ctr">
              <a:lnSpc>
                <a:spcPct val="100000"/>
              </a:lnSpc>
            </a:pPr>
            <a:r>
              <a:rPr lang="en-US" sz="2800">
                <a:solidFill>
                  <a:srgbClr val="000000"/>
                </a:solidFill>
                <a:latin typeface="Segoe UI Light"/>
              </a:rPr>
              <a:t>TIME</a:t>
            </a:r>
            <a:endParaRPr/>
          </a:p>
        </p:txBody>
      </p:sp>
      <p:sp>
        <p:nvSpPr>
          <p:cNvPr id="663" name="CustomShape 10"/>
          <p:cNvSpPr/>
          <p:nvPr/>
        </p:nvSpPr>
        <p:spPr>
          <a:xfrm>
            <a:off x="5924880" y="1816920"/>
            <a:ext cx="1348920" cy="51444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master</a:t>
            </a:r>
            <a:endParaRPr/>
          </a:p>
        </p:txBody>
      </p:sp>
      <p:sp>
        <p:nvSpPr>
          <p:cNvPr id="664" name="CustomShape 11"/>
          <p:cNvSpPr/>
          <p:nvPr/>
        </p:nvSpPr>
        <p:spPr>
          <a:xfrm>
            <a:off x="6595920" y="2340000"/>
            <a:ext cx="3600" cy="533520"/>
          </a:xfrm>
          <a:prstGeom prst="straightConnector1">
            <a:avLst/>
          </a:prstGeom>
          <a:noFill/>
          <a:ln w="25560">
            <a:solidFill>
              <a:srgbClr val="000000"/>
            </a:solidFill>
            <a:round/>
            <a:tailEnd len="med" type="triangle" w="med"/>
          </a:ln>
        </p:spPr>
      </p:sp>
      <p:sp>
        <p:nvSpPr>
          <p:cNvPr id="665" name="CustomShape 12"/>
          <p:cNvSpPr/>
          <p:nvPr/>
        </p:nvSpPr>
        <p:spPr>
          <a:xfrm>
            <a:off x="5632200" y="4431600"/>
            <a:ext cx="1934280" cy="51444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alternate</a:t>
            </a:r>
            <a:endParaRPr/>
          </a:p>
        </p:txBody>
      </p:sp>
      <p:sp>
        <p:nvSpPr>
          <p:cNvPr id="666" name="CustomShape 13"/>
          <p:cNvSpPr/>
          <p:nvPr/>
        </p:nvSpPr>
        <p:spPr>
          <a:xfrm>
            <a:off x="6595920" y="3908160"/>
            <a:ext cx="3600" cy="571680"/>
          </a:xfrm>
          <a:prstGeom prst="straightConnector1">
            <a:avLst/>
          </a:prstGeom>
          <a:noFill/>
          <a:ln w="25560">
            <a:solidFill>
              <a:srgbClr val="000000"/>
            </a:solidFill>
            <a:round/>
            <a:tailEnd len="med" type="triangle" w="med"/>
          </a:ln>
        </p:spPr>
      </p:sp>
      <p:sp>
        <p:nvSpPr>
          <p:cNvPr id="667" name="CustomShape 14"/>
          <p:cNvSpPr/>
          <p:nvPr/>
        </p:nvSpPr>
        <p:spPr>
          <a:xfrm>
            <a:off x="7829640" y="2973600"/>
            <a:ext cx="816120" cy="835200"/>
          </a:xfrm>
          <a:prstGeom prst="rect">
            <a:avLst/>
          </a:prstGeom>
          <a:solidFill>
            <a:srgbClr val="5d739a"/>
          </a:solidFill>
          <a:ln w="25560">
            <a:solidFill>
              <a:srgbClr val="ffffff"/>
            </a:solidFill>
            <a:round/>
          </a:ln>
        </p:spPr>
      </p:sp>
      <p:sp>
        <p:nvSpPr>
          <p:cNvPr id="668" name="CustomShape 15"/>
          <p:cNvSpPr/>
          <p:nvPr/>
        </p:nvSpPr>
        <p:spPr>
          <a:xfrm>
            <a:off x="7008120" y="3393000"/>
            <a:ext cx="816120" cy="360"/>
          </a:xfrm>
          <a:prstGeom prst="straightConnector1">
            <a:avLst/>
          </a:prstGeom>
          <a:noFill/>
          <a:ln w="25560">
            <a:solidFill>
              <a:srgbClr val="5d739a"/>
            </a:solidFill>
            <a:round/>
            <a:tailEnd len="med" type="triangle" w="med"/>
          </a:ln>
        </p:spPr>
      </p:sp>
      <p:sp>
        <p:nvSpPr>
          <p:cNvPr id="669" name="CustomShape 16"/>
          <p:cNvSpPr/>
          <p:nvPr/>
        </p:nvSpPr>
        <p:spPr>
          <a:xfrm>
            <a:off x="6771600" y="3747600"/>
            <a:ext cx="1040760" cy="547920"/>
          </a:xfrm>
          <a:prstGeom prst="straightConnector1">
            <a:avLst/>
          </a:prstGeom>
          <a:noFill/>
          <a:ln w="25560">
            <a:solidFill>
              <a:srgbClr val="5d739a"/>
            </a:solidFill>
            <a:round/>
            <a:tailEnd len="med" type="triangle" w="med"/>
          </a:ln>
        </p:spPr>
      </p:sp>
      <p:sp>
        <p:nvSpPr>
          <p:cNvPr id="670" name="CustomShape 17"/>
          <p:cNvSpPr/>
          <p:nvPr/>
        </p:nvSpPr>
        <p:spPr>
          <a:xfrm>
            <a:off x="7814160" y="4062240"/>
            <a:ext cx="816120" cy="835200"/>
          </a:xfrm>
          <a:prstGeom prst="rect">
            <a:avLst/>
          </a:prstGeom>
          <a:solidFill>
            <a:srgbClr val="ad84c6"/>
          </a:solidFill>
          <a:ln w="25560">
            <a:solidFill>
              <a:srgbClr val="ffffff"/>
            </a:solidFill>
            <a:round/>
          </a:ln>
        </p:spPr>
      </p:sp>
      <p:sp>
        <p:nvSpPr>
          <p:cNvPr id="671" name="CustomShape 18"/>
          <p:cNvSpPr/>
          <p:nvPr/>
        </p:nvSpPr>
        <p:spPr>
          <a:xfrm>
            <a:off x="9509760" y="3004200"/>
            <a:ext cx="816120" cy="835200"/>
          </a:xfrm>
          <a:prstGeom prst="rect">
            <a:avLst/>
          </a:prstGeom>
          <a:solidFill>
            <a:srgbClr val="84acb6"/>
          </a:solidFill>
          <a:ln w="25560">
            <a:solidFill>
              <a:srgbClr val="ffffff"/>
            </a:solidFill>
            <a:round/>
          </a:ln>
        </p:spPr>
      </p:sp>
      <p:sp>
        <p:nvSpPr>
          <p:cNvPr id="672" name="CustomShape 19"/>
          <p:cNvSpPr/>
          <p:nvPr/>
        </p:nvSpPr>
        <p:spPr>
          <a:xfrm>
            <a:off x="8655840" y="3383280"/>
            <a:ext cx="816120" cy="360"/>
          </a:xfrm>
          <a:prstGeom prst="straightConnector1">
            <a:avLst/>
          </a:prstGeom>
          <a:noFill/>
          <a:ln w="25560">
            <a:solidFill>
              <a:srgbClr val="5d739a"/>
            </a:solidFill>
            <a:round/>
            <a:tailEnd len="med" type="triangle" w="med"/>
          </a:ln>
        </p:spPr>
      </p:sp>
      <p:sp>
        <p:nvSpPr>
          <p:cNvPr id="673" name="CustomShape 20"/>
          <p:cNvSpPr/>
          <p:nvPr/>
        </p:nvSpPr>
        <p:spPr>
          <a:xfrm flipV="1">
            <a:off x="8666640" y="3732480"/>
            <a:ext cx="949320" cy="638640"/>
          </a:xfrm>
          <a:prstGeom prst="straightConnector1">
            <a:avLst/>
          </a:prstGeom>
          <a:noFill/>
          <a:ln w="25560">
            <a:solidFill>
              <a:srgbClr val="ad84c6"/>
            </a:solidFill>
            <a:round/>
            <a:tailEnd len="med" type="triangle" w="med"/>
          </a:ln>
        </p:spPr>
      </p:sp>
      <p:sp>
        <p:nvSpPr>
          <p:cNvPr id="674" name="CustomShape 21"/>
          <p:cNvSpPr/>
          <p:nvPr/>
        </p:nvSpPr>
        <p:spPr>
          <a:xfrm>
            <a:off x="7465680" y="1816920"/>
            <a:ext cx="1348920" cy="51444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master</a:t>
            </a:r>
            <a:endParaRPr/>
          </a:p>
        </p:txBody>
      </p:sp>
      <p:sp>
        <p:nvSpPr>
          <p:cNvPr id="675" name="CustomShape 22"/>
          <p:cNvSpPr/>
          <p:nvPr/>
        </p:nvSpPr>
        <p:spPr>
          <a:xfrm>
            <a:off x="8238240" y="2332080"/>
            <a:ext cx="1080" cy="541440"/>
          </a:xfrm>
          <a:prstGeom prst="straightConnector1">
            <a:avLst/>
          </a:prstGeom>
          <a:noFill/>
          <a:ln w="25560">
            <a:solidFill>
              <a:srgbClr val="000000"/>
            </a:solidFill>
            <a:round/>
            <a:tailEnd len="med" type="triangle" w="med"/>
          </a:ln>
        </p:spPr>
      </p:sp>
      <p:sp>
        <p:nvSpPr>
          <p:cNvPr id="676" name="CustomShape 23"/>
          <p:cNvSpPr/>
          <p:nvPr/>
        </p:nvSpPr>
        <p:spPr>
          <a:xfrm>
            <a:off x="957240" y="5086440"/>
            <a:ext cx="4202640" cy="455760"/>
          </a:xfrm>
          <a:prstGeom prst="rect">
            <a:avLst/>
          </a:prstGeom>
          <a:noFill/>
          <a:ln>
            <a:noFill/>
          </a:ln>
        </p:spPr>
        <p:txBody>
          <a:bodyPr wrap="none" lIns="90000" rIns="90000" tIns="45000" bIns="45000"/>
          <a:p>
            <a:pPr>
              <a:lnSpc>
                <a:spcPct val="100000"/>
              </a:lnSpc>
            </a:pPr>
            <a:r>
              <a:rPr lang="en-US">
                <a:solidFill>
                  <a:srgbClr val="5a3471"/>
                </a:solidFill>
                <a:latin typeface="Consolas"/>
              </a:rPr>
              <a:t>$ git branch alternate</a:t>
            </a:r>
            <a:endParaRPr/>
          </a:p>
        </p:txBody>
      </p:sp>
      <p:sp>
        <p:nvSpPr>
          <p:cNvPr id="677" name="CustomShape 24"/>
          <p:cNvSpPr/>
          <p:nvPr/>
        </p:nvSpPr>
        <p:spPr>
          <a:xfrm>
            <a:off x="1022040" y="5090400"/>
            <a:ext cx="2373840" cy="455760"/>
          </a:xfrm>
          <a:prstGeom prst="rect">
            <a:avLst/>
          </a:prstGeom>
          <a:noFill/>
          <a:ln>
            <a:noFill/>
          </a:ln>
        </p:spPr>
        <p:txBody>
          <a:bodyPr wrap="none" lIns="90000" rIns="90000" tIns="45000" bIns="45000"/>
          <a:p>
            <a:pPr>
              <a:lnSpc>
                <a:spcPct val="100000"/>
              </a:lnSpc>
            </a:pPr>
            <a:r>
              <a:rPr lang="en-US">
                <a:solidFill>
                  <a:srgbClr val="5a3471"/>
                </a:solidFill>
                <a:latin typeface="Consolas"/>
              </a:rPr>
              <a:t>$ git commit</a:t>
            </a:r>
            <a:endParaRPr/>
          </a:p>
        </p:txBody>
      </p:sp>
      <p:sp>
        <p:nvSpPr>
          <p:cNvPr id="678" name="CustomShape 25"/>
          <p:cNvSpPr/>
          <p:nvPr/>
        </p:nvSpPr>
        <p:spPr>
          <a:xfrm>
            <a:off x="944280" y="5078880"/>
            <a:ext cx="4568400" cy="45576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alternate</a:t>
            </a:r>
            <a:endParaRPr/>
          </a:p>
        </p:txBody>
      </p:sp>
      <p:sp>
        <p:nvSpPr>
          <p:cNvPr id="679" name="CustomShape 26"/>
          <p:cNvSpPr/>
          <p:nvPr/>
        </p:nvSpPr>
        <p:spPr>
          <a:xfrm>
            <a:off x="1022040" y="5082480"/>
            <a:ext cx="2373840" cy="455760"/>
          </a:xfrm>
          <a:prstGeom prst="rect">
            <a:avLst/>
          </a:prstGeom>
          <a:noFill/>
          <a:ln>
            <a:noFill/>
          </a:ln>
        </p:spPr>
        <p:txBody>
          <a:bodyPr wrap="none" lIns="90000" rIns="90000" tIns="45000" bIns="45000"/>
          <a:p>
            <a:pPr>
              <a:lnSpc>
                <a:spcPct val="100000"/>
              </a:lnSpc>
            </a:pPr>
            <a:r>
              <a:rPr lang="en-US">
                <a:solidFill>
                  <a:srgbClr val="5a3471"/>
                </a:solidFill>
                <a:latin typeface="Consolas"/>
              </a:rPr>
              <a:t>$ git commit</a:t>
            </a:r>
            <a:endParaRPr/>
          </a:p>
        </p:txBody>
      </p:sp>
      <p:sp>
        <p:nvSpPr>
          <p:cNvPr id="680" name="CustomShape 27"/>
          <p:cNvSpPr/>
          <p:nvPr/>
        </p:nvSpPr>
        <p:spPr>
          <a:xfrm>
            <a:off x="963720" y="5082480"/>
            <a:ext cx="4019760" cy="45576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master</a:t>
            </a:r>
            <a:endParaRPr/>
          </a:p>
        </p:txBody>
      </p:sp>
      <p:sp>
        <p:nvSpPr>
          <p:cNvPr id="681" name="CustomShape 28"/>
          <p:cNvSpPr/>
          <p:nvPr/>
        </p:nvSpPr>
        <p:spPr>
          <a:xfrm>
            <a:off x="1021320" y="5078880"/>
            <a:ext cx="2190960" cy="455760"/>
          </a:xfrm>
          <a:prstGeom prst="rect">
            <a:avLst/>
          </a:prstGeom>
          <a:noFill/>
          <a:ln>
            <a:noFill/>
          </a:ln>
        </p:spPr>
        <p:txBody>
          <a:bodyPr wrap="none" lIns="90000" rIns="90000" tIns="45000" bIns="45000"/>
          <a:p>
            <a:pPr>
              <a:lnSpc>
                <a:spcPct val="100000"/>
              </a:lnSpc>
            </a:pPr>
            <a:r>
              <a:rPr lang="en-US">
                <a:solidFill>
                  <a:srgbClr val="5a3471"/>
                </a:solidFill>
                <a:latin typeface="Consolas"/>
              </a:rPr>
              <a:t>$ git merge</a:t>
            </a:r>
            <a:endParaRPr/>
          </a:p>
        </p:txBody>
      </p:sp>
      <p:sp>
        <p:nvSpPr>
          <p:cNvPr id="682" name="CustomShape 29"/>
          <p:cNvSpPr/>
          <p:nvPr/>
        </p:nvSpPr>
        <p:spPr>
          <a:xfrm>
            <a:off x="5672160" y="1836720"/>
            <a:ext cx="362160" cy="45576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a:t>
            </a:r>
            <a:endParaRPr/>
          </a:p>
        </p:txBody>
      </p:sp>
      <p:sp>
        <p:nvSpPr>
          <p:cNvPr id="683" name="CustomShape 30"/>
          <p:cNvSpPr/>
          <p:nvPr/>
        </p:nvSpPr>
        <p:spPr>
          <a:xfrm>
            <a:off x="5433840" y="4436640"/>
            <a:ext cx="362160" cy="45576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a:t>
            </a:r>
            <a:endParaRPr/>
          </a:p>
        </p:txBody>
      </p:sp>
      <p:sp>
        <p:nvSpPr>
          <p:cNvPr id="684" name="CustomShape 31"/>
          <p:cNvSpPr/>
          <p:nvPr/>
        </p:nvSpPr>
        <p:spPr>
          <a:xfrm>
            <a:off x="7270560" y="1836720"/>
            <a:ext cx="362160" cy="455760"/>
          </a:xfrm>
          <a:prstGeom prst="rect">
            <a:avLst/>
          </a:prstGeom>
          <a:noFill/>
          <a:ln>
            <a:noFill/>
          </a:ln>
        </p:spPr>
        <p:txBody>
          <a:bodyPr wrap="none" lIns="90000" rIns="90000" tIns="45000" bIns="45000"/>
          <a:p>
            <a:pPr>
              <a:lnSpc>
                <a:spcPct val="100000"/>
              </a:lnSpc>
            </a:pPr>
            <a:r>
              <a:rPr lang="en-US" sz="2400">
                <a:solidFill>
                  <a:srgbClr val="5a3471"/>
                </a:solidFill>
                <a:latin typeface="Consolas"/>
              </a:rPr>
              <a:t>*</a:t>
            </a:r>
            <a:endParaRPr/>
          </a:p>
        </p:txBody>
      </p:sp>
      <p:sp>
        <p:nvSpPr>
          <p:cNvPr id="685" name="CustomShape 32"/>
          <p:cNvSpPr/>
          <p:nvPr/>
        </p:nvSpPr>
        <p:spPr>
          <a:xfrm>
            <a:off x="1097280" y="286560"/>
            <a:ext cx="10057680" cy="1450080"/>
          </a:xfrm>
          <a:prstGeom prst="rect">
            <a:avLst/>
          </a:prstGeom>
          <a:noFill/>
          <a:ln>
            <a:noFill/>
          </a:ln>
        </p:spPr>
        <p:txBody>
          <a:bodyPr lIns="90000" rIns="90000" tIns="45000" bIns="45000" anchor="b"/>
          <a:p>
            <a:r>
              <a:rPr lang="en-US" sz="4800">
                <a:solidFill>
                  <a:srgbClr val="404040"/>
                </a:solidFill>
                <a:latin typeface="Segoe UI Light"/>
              </a:rPr>
              <a:t>Merging Visualised</a:t>
            </a:r>
            <a:endParaRPr/>
          </a:p>
          <a:p>
            <a:pPr>
              <a:lnSpc>
                <a:spcPct val="85000"/>
              </a:lnSpc>
            </a:pPr>
            <a:endParaRPr/>
          </a:p>
        </p:txBody>
      </p:sp>
    </p:spTree>
  </p:cSld>
  <p:timing>
    <p:tnLst>
      <p:par>
        <p:cTn id="381" dur="indefinite" restart="never" nodeType="tmRoot">
          <p:childTnLst>
            <p:seq>
              <p:cTn id="382" dur="indefinite" nodeType="mainSeq">
                <p:childTnLst>
                  <p:par>
                    <p:cTn id="383" fill="hold">
                      <p:stCondLst>
                        <p:cond delay="indefinite"/>
                      </p:stCondLst>
                      <p:childTnLst>
                        <p:par>
                          <p:cTn id="384" fill="hold">
                            <p:stCondLst>
                              <p:cond delay="0"/>
                            </p:stCondLst>
                            <p:childTnLst>
                              <p:par>
                                <p:cTn id="385" nodeType="clickEffect" fill="hold" presetClass="entr" presetID="10">
                                  <p:stCondLst>
                                    <p:cond delay="0"/>
                                  </p:stCondLst>
                                  <p:childTnLst>
                                    <p:set>
                                      <p:cBhvr>
                                        <p:cTn id="386" dur="1" fill="hold">
                                          <p:stCondLst>
                                            <p:cond delay="0"/>
                                          </p:stCondLst>
                                        </p:cTn>
                                        <p:tgtEl>
                                          <p:spTgt spid="654"/>
                                        </p:tgtEl>
                                        <p:attrNameLst>
                                          <p:attrName>style.visibility</p:attrName>
                                        </p:attrNameLst>
                                      </p:cBhvr>
                                      <p:to>
                                        <p:strVal val="visible"/>
                                      </p:to>
                                    </p:set>
                                    <p:animEffect filter="fade" transition="in">
                                      <p:cBhvr additive="repl">
                                        <p:cTn id="387" dur="250" fill="freeze"/>
                                        <p:tgtEl>
                                          <p:spTgt spid="654"/>
                                        </p:tgtEl>
                                      </p:cBhvr>
                                    </p:animEffect>
                                  </p:childTnLst>
                                </p:cTn>
                              </p:par>
                              <p:par>
                                <p:cTn id="388" nodeType="withEffect" fill="hold" presetClass="entr" presetID="10">
                                  <p:stCondLst>
                                    <p:cond delay="250"/>
                                  </p:stCondLst>
                                  <p:childTnLst>
                                    <p:set>
                                      <p:cBhvr>
                                        <p:cTn id="389" dur="1" fill="hold">
                                          <p:stCondLst>
                                            <p:cond delay="0"/>
                                          </p:stCondLst>
                                        </p:cTn>
                                        <p:tgtEl>
                                          <p:spTgt spid="655"/>
                                        </p:tgtEl>
                                        <p:attrNameLst>
                                          <p:attrName>style.visibility</p:attrName>
                                        </p:attrNameLst>
                                      </p:cBhvr>
                                      <p:to>
                                        <p:strVal val="visible"/>
                                      </p:to>
                                    </p:set>
                                    <p:animEffect filter="fade" transition="in">
                                      <p:cBhvr additive="repl">
                                        <p:cTn id="390" dur="250" fill="freeze"/>
                                        <p:tgtEl>
                                          <p:spTgt spid="655"/>
                                        </p:tgtEl>
                                      </p:cBhvr>
                                    </p:animEffect>
                                  </p:childTnLst>
                                </p:cTn>
                              </p:par>
                              <p:par>
                                <p:cTn id="391" nodeType="withEffect" fill="hold" presetClass="entr" presetID="10">
                                  <p:stCondLst>
                                    <p:cond delay="500"/>
                                  </p:stCondLst>
                                  <p:childTnLst>
                                    <p:set>
                                      <p:cBhvr>
                                        <p:cTn id="392" dur="1" fill="hold">
                                          <p:stCondLst>
                                            <p:cond delay="0"/>
                                          </p:stCondLst>
                                        </p:cTn>
                                        <p:tgtEl>
                                          <p:spTgt spid="656"/>
                                        </p:tgtEl>
                                        <p:attrNameLst>
                                          <p:attrName>style.visibility</p:attrName>
                                        </p:attrNameLst>
                                      </p:cBhvr>
                                      <p:to>
                                        <p:strVal val="visible"/>
                                      </p:to>
                                    </p:set>
                                    <p:animEffect filter="fade" transition="in">
                                      <p:cBhvr additive="repl">
                                        <p:cTn id="393" dur="250" fill="freeze"/>
                                        <p:tgtEl>
                                          <p:spTgt spid="656"/>
                                        </p:tgtEl>
                                      </p:cBhvr>
                                    </p:animEffect>
                                  </p:childTnLst>
                                </p:cTn>
                              </p:par>
                              <p:par>
                                <p:cTn id="394" nodeType="withEffect" fill="hold" presetClass="entr" presetID="10">
                                  <p:stCondLst>
                                    <p:cond delay="750"/>
                                  </p:stCondLst>
                                  <p:childTnLst>
                                    <p:set>
                                      <p:cBhvr>
                                        <p:cTn id="395" dur="1" fill="hold">
                                          <p:stCondLst>
                                            <p:cond delay="0"/>
                                          </p:stCondLst>
                                        </p:cTn>
                                        <p:tgtEl>
                                          <p:spTgt spid="659"/>
                                        </p:tgtEl>
                                        <p:attrNameLst>
                                          <p:attrName>style.visibility</p:attrName>
                                        </p:attrNameLst>
                                      </p:cBhvr>
                                      <p:to>
                                        <p:strVal val="visible"/>
                                      </p:to>
                                    </p:set>
                                    <p:animEffect filter="fade" transition="in">
                                      <p:cBhvr additive="repl">
                                        <p:cTn id="396" dur="250" fill="freeze"/>
                                        <p:tgtEl>
                                          <p:spTgt spid="659"/>
                                        </p:tgtEl>
                                      </p:cBhvr>
                                    </p:animEffect>
                                  </p:childTnLst>
                                </p:cTn>
                              </p:par>
                              <p:par>
                                <p:cTn id="397" nodeType="withEffect" fill="hold" presetClass="entr" presetID="22" presetSubtype="2">
                                  <p:stCondLst>
                                    <p:cond delay="1000"/>
                                  </p:stCondLst>
                                  <p:childTnLst>
                                    <p:set>
                                      <p:cBhvr>
                                        <p:cTn id="398" dur="1" fill="hold">
                                          <p:stCondLst>
                                            <p:cond delay="0"/>
                                          </p:stCondLst>
                                        </p:cTn>
                                        <p:tgtEl>
                                          <p:spTgt spid="657"/>
                                        </p:tgtEl>
                                        <p:attrNameLst>
                                          <p:attrName>style.visibility</p:attrName>
                                        </p:attrNameLst>
                                      </p:cBhvr>
                                      <p:to>
                                        <p:strVal val="visible"/>
                                      </p:to>
                                    </p:set>
                                    <p:animEffect filter="wipe(right)" transition="out">
                                      <p:cBhvr additive="repl">
                                        <p:cTn id="399" dur="250" fill="freeze"/>
                                        <p:tgtEl>
                                          <p:spTgt spid="657"/>
                                        </p:tgtEl>
                                      </p:cBhvr>
                                    </p:animEffect>
                                  </p:childTnLst>
                                </p:cTn>
                              </p:par>
                              <p:par>
                                <p:cTn id="400" nodeType="withEffect" fill="hold" presetClass="entr" presetID="22" presetSubtype="2">
                                  <p:stCondLst>
                                    <p:cond delay="1250"/>
                                  </p:stCondLst>
                                  <p:childTnLst>
                                    <p:set>
                                      <p:cBhvr>
                                        <p:cTn id="401" dur="1" fill="hold">
                                          <p:stCondLst>
                                            <p:cond delay="0"/>
                                          </p:stCondLst>
                                        </p:cTn>
                                        <p:tgtEl>
                                          <p:spTgt spid="658"/>
                                        </p:tgtEl>
                                        <p:attrNameLst>
                                          <p:attrName>style.visibility</p:attrName>
                                        </p:attrNameLst>
                                      </p:cBhvr>
                                      <p:to>
                                        <p:strVal val="visible"/>
                                      </p:to>
                                    </p:set>
                                    <p:animEffect filter="wipe(right)" transition="out">
                                      <p:cBhvr additive="repl">
                                        <p:cTn id="402" dur="250" fill="freeze"/>
                                        <p:tgtEl>
                                          <p:spTgt spid="658"/>
                                        </p:tgtEl>
                                      </p:cBhvr>
                                    </p:animEffect>
                                  </p:childTnLst>
                                </p:cTn>
                              </p:par>
                              <p:par>
                                <p:cTn id="403" nodeType="withEffect" fill="hold" presetClass="entr" presetID="22" presetSubtype="2">
                                  <p:stCondLst>
                                    <p:cond delay="1500"/>
                                  </p:stCondLst>
                                  <p:childTnLst>
                                    <p:set>
                                      <p:cBhvr>
                                        <p:cTn id="404" dur="1" fill="hold">
                                          <p:stCondLst>
                                            <p:cond delay="0"/>
                                          </p:stCondLst>
                                        </p:cTn>
                                        <p:tgtEl>
                                          <p:spTgt spid="660"/>
                                        </p:tgtEl>
                                        <p:attrNameLst>
                                          <p:attrName>style.visibility</p:attrName>
                                        </p:attrNameLst>
                                      </p:cBhvr>
                                      <p:to>
                                        <p:strVal val="visible"/>
                                      </p:to>
                                    </p:set>
                                    <p:animEffect filter="wipe(right)" transition="out">
                                      <p:cBhvr additive="repl">
                                        <p:cTn id="405" dur="250" fill="freeze"/>
                                        <p:tgtEl>
                                          <p:spTgt spid="660"/>
                                        </p:tgtEl>
                                      </p:cBhvr>
                                    </p:animEffect>
                                  </p:childTnLst>
                                </p:cTn>
                              </p:par>
                              <p:par>
                                <p:cTn id="406" nodeType="withEffect" fill="hold" presetClass="entr" presetID="22" presetSubtype="8">
                                  <p:stCondLst>
                                    <p:cond delay="0"/>
                                  </p:stCondLst>
                                  <p:childTnLst>
                                    <p:set>
                                      <p:cBhvr>
                                        <p:cTn id="407" dur="1" fill="hold">
                                          <p:stCondLst>
                                            <p:cond delay="0"/>
                                          </p:stCondLst>
                                        </p:cTn>
                                        <p:tgtEl>
                                          <p:spTgt spid="662"/>
                                        </p:tgtEl>
                                        <p:attrNameLst>
                                          <p:attrName>style.visibility</p:attrName>
                                        </p:attrNameLst>
                                      </p:cBhvr>
                                      <p:to>
                                        <p:strVal val="visible"/>
                                      </p:to>
                                    </p:set>
                                    <p:animEffect filter="wipe(left)" transition="in">
                                      <p:cBhvr additive="repl">
                                        <p:cTn id="408" dur="2500" fill="freeze"/>
                                        <p:tgtEl>
                                          <p:spTgt spid="662"/>
                                        </p:tgtEl>
                                      </p:cBhvr>
                                    </p:animEffect>
                                  </p:childTnLst>
                                </p:cTn>
                              </p:par>
                              <p:par>
                                <p:cTn id="409" nodeType="withEffect" fill="hold" presetClass="entr" presetID="22" presetSubtype="8">
                                  <p:stCondLst>
                                    <p:cond delay="0"/>
                                  </p:stCondLst>
                                  <p:childTnLst>
                                    <p:set>
                                      <p:cBhvr>
                                        <p:cTn id="410" dur="1" fill="hold">
                                          <p:stCondLst>
                                            <p:cond delay="0"/>
                                          </p:stCondLst>
                                        </p:cTn>
                                        <p:tgtEl>
                                          <p:spTgt spid="661"/>
                                        </p:tgtEl>
                                        <p:attrNameLst>
                                          <p:attrName>style.visibility</p:attrName>
                                        </p:attrNameLst>
                                      </p:cBhvr>
                                      <p:to>
                                        <p:strVal val="visible"/>
                                      </p:to>
                                    </p:set>
                                    <p:animEffect filter="wipe(left)" transition="in">
                                      <p:cBhvr additive="repl">
                                        <p:cTn id="411" dur="2500" fill="freeze"/>
                                        <p:tgtEl>
                                          <p:spTgt spid="661"/>
                                        </p:tgtEl>
                                      </p:cBhvr>
                                    </p:animEffect>
                                  </p:childTnLst>
                                </p:cTn>
                              </p:par>
                              <p:par>
                                <p:cTn id="412" nodeType="withEffect" fill="hold" presetClass="entr" presetID="42">
                                  <p:stCondLst>
                                    <p:cond delay="1750"/>
                                  </p:stCondLst>
                                  <p:childTnLst>
                                    <p:set>
                                      <p:cBhvr>
                                        <p:cTn id="413" dur="1" fill="hold">
                                          <p:stCondLst>
                                            <p:cond delay="0"/>
                                          </p:stCondLst>
                                        </p:cTn>
                                        <p:tgtEl>
                                          <p:spTgt spid="663"/>
                                        </p:tgtEl>
                                        <p:attrNameLst>
                                          <p:attrName>style.visibility</p:attrName>
                                        </p:attrNameLst>
                                      </p:cBhvr>
                                      <p:to>
                                        <p:strVal val="visible"/>
                                      </p:to>
                                    </p:set>
                                    <p:animEffect filter="fade" transition="in">
                                      <p:cBhvr additive="repl">
                                        <p:cTn id="414" dur="250" fill="freeze"/>
                                        <p:tgtEl>
                                          <p:spTgt spid="663"/>
                                        </p:tgtEl>
                                      </p:cBhvr>
                                    </p:animEffect>
                                    <p:anim calcmode="lin" valueType="num">
                                      <p:cBhvr additive="repl">
                                        <p:cTn id="415" dur="250" fill="hold"/>
                                        <p:tgtEl>
                                          <p:spTgt spid="663"/>
                                        </p:tgtEl>
                                        <p:attrNameLst>
                                          <p:attrName>ppt_x</p:attrName>
                                        </p:attrNameLst>
                                      </p:cBhvr>
                                      <p:tavLst>
                                        <p:tav tm="0">
                                          <p:val>
                                            <p:strVal val="#ppt_x"/>
                                          </p:val>
                                        </p:tav>
                                        <p:tav tm="100000">
                                          <p:val>
                                            <p:strVal val="#ppt_x"/>
                                          </p:val>
                                        </p:tav>
                                      </p:tavLst>
                                    </p:anim>
                                    <p:anim calcmode="lin" valueType="num">
                                      <p:cBhvr additive="repl">
                                        <p:cTn id="416" dur="250" fill="hold"/>
                                        <p:tgtEl>
                                          <p:spTgt spid="663"/>
                                        </p:tgtEl>
                                        <p:attrNameLst>
                                          <p:attrName>ppt_y</p:attrName>
                                        </p:attrNameLst>
                                      </p:cBhvr>
                                      <p:tavLst>
                                        <p:tav tm="0">
                                          <p:val>
                                            <p:strVal val="#ppt_y+.1"/>
                                          </p:val>
                                        </p:tav>
                                        <p:tav tm="100000">
                                          <p:val>
                                            <p:strVal val="#ppt_y"/>
                                          </p:val>
                                        </p:tav>
                                      </p:tavLst>
                                    </p:anim>
                                  </p:childTnLst>
                                </p:cTn>
                              </p:par>
                              <p:par>
                                <p:cTn id="417" nodeType="withEffect" fill="hold" presetClass="entr" presetID="22" presetSubtype="1">
                                  <p:stCondLst>
                                    <p:cond delay="2000"/>
                                  </p:stCondLst>
                                  <p:childTnLst>
                                    <p:set>
                                      <p:cBhvr>
                                        <p:cTn id="418" dur="1" fill="hold">
                                          <p:stCondLst>
                                            <p:cond delay="0"/>
                                          </p:stCondLst>
                                        </p:cTn>
                                        <p:tgtEl>
                                          <p:spTgt spid="664"/>
                                        </p:tgtEl>
                                        <p:attrNameLst>
                                          <p:attrName>style.visibility</p:attrName>
                                        </p:attrNameLst>
                                      </p:cBhvr>
                                      <p:to>
                                        <p:strVal val="visible"/>
                                      </p:to>
                                    </p:set>
                                    <p:animEffect filter="wipe(up)" transition="in">
                                      <p:cBhvr additive="repl">
                                        <p:cTn id="419" dur="250" fill="freeze"/>
                                        <p:tgtEl>
                                          <p:spTgt spid="664"/>
                                        </p:tgtEl>
                                      </p:cBhvr>
                                    </p:animEffect>
                                  </p:childTnLst>
                                </p:cTn>
                              </p:par>
                              <p:par>
                                <p:cTn id="420" nodeType="withEffect" fill="hold" presetClass="entr" presetID="42">
                                  <p:stCondLst>
                                    <p:cond delay="2250"/>
                                  </p:stCondLst>
                                  <p:childTnLst>
                                    <p:set>
                                      <p:cBhvr>
                                        <p:cTn id="421" dur="1" fill="hold">
                                          <p:stCondLst>
                                            <p:cond delay="0"/>
                                          </p:stCondLst>
                                        </p:cTn>
                                        <p:tgtEl>
                                          <p:spTgt spid="682"/>
                                        </p:tgtEl>
                                        <p:attrNameLst>
                                          <p:attrName>style.visibility</p:attrName>
                                        </p:attrNameLst>
                                      </p:cBhvr>
                                      <p:to>
                                        <p:strVal val="visible"/>
                                      </p:to>
                                    </p:set>
                                    <p:animEffect filter="fade" transition="in">
                                      <p:cBhvr additive="repl">
                                        <p:cTn id="422" dur="250" fill="freeze"/>
                                        <p:tgtEl>
                                          <p:spTgt spid="682"/>
                                        </p:tgtEl>
                                      </p:cBhvr>
                                    </p:animEffect>
                                    <p:anim calcmode="lin" valueType="num">
                                      <p:cBhvr additive="repl">
                                        <p:cTn id="423" dur="250" fill="hold"/>
                                        <p:tgtEl>
                                          <p:spTgt spid="682"/>
                                        </p:tgtEl>
                                        <p:attrNameLst>
                                          <p:attrName>ppt_x</p:attrName>
                                        </p:attrNameLst>
                                      </p:cBhvr>
                                      <p:tavLst>
                                        <p:tav tm="0">
                                          <p:val>
                                            <p:strVal val="#ppt_x"/>
                                          </p:val>
                                        </p:tav>
                                        <p:tav tm="100000">
                                          <p:val>
                                            <p:strVal val="#ppt_x"/>
                                          </p:val>
                                        </p:tav>
                                      </p:tavLst>
                                    </p:anim>
                                    <p:anim calcmode="lin" valueType="num">
                                      <p:cBhvr additive="repl">
                                        <p:cTn id="424" dur="250" fill="hold"/>
                                        <p:tgtEl>
                                          <p:spTgt spid="682"/>
                                        </p:tgtEl>
                                        <p:attrNameLst>
                                          <p:attrName>ppt_y</p:attrName>
                                        </p:attrNameLst>
                                      </p:cBhvr>
                                      <p:tavLst>
                                        <p:tav tm="0">
                                          <p:val>
                                            <p:strVal val="#ppt_y+.1"/>
                                          </p:val>
                                        </p:tav>
                                        <p:tav tm="100000">
                                          <p:val>
                                            <p:strVal val="#ppt_y"/>
                                          </p:val>
                                        </p:tav>
                                      </p:tavLst>
                                    </p:anim>
                                  </p:childTnLst>
                                </p:cTn>
                              </p:par>
                            </p:childTnLst>
                          </p:cTn>
                        </p:par>
                      </p:childTnLst>
                    </p:cTn>
                  </p:par>
                  <p:par>
                    <p:cTn id="425" fill="hold">
                      <p:stCondLst>
                        <p:cond delay="indefinite"/>
                      </p:stCondLst>
                      <p:childTnLst>
                        <p:par>
                          <p:cTn id="426" fill="hold">
                            <p:stCondLst>
                              <p:cond delay="0"/>
                            </p:stCondLst>
                            <p:childTnLst>
                              <p:par>
                                <p:cTn id="427" nodeType="clickEffect" fill="hold" presetClass="entr" presetID="47">
                                  <p:stCondLst>
                                    <p:cond delay="0"/>
                                  </p:stCondLst>
                                  <p:childTnLst>
                                    <p:set>
                                      <p:cBhvr>
                                        <p:cTn id="428" dur="1" fill="hold">
                                          <p:stCondLst>
                                            <p:cond delay="0"/>
                                          </p:stCondLst>
                                        </p:cTn>
                                        <p:tgtEl>
                                          <p:spTgt spid="665"/>
                                        </p:tgtEl>
                                        <p:attrNameLst>
                                          <p:attrName>style.visibility</p:attrName>
                                        </p:attrNameLst>
                                      </p:cBhvr>
                                      <p:to>
                                        <p:strVal val="visible"/>
                                      </p:to>
                                    </p:set>
                                    <p:animEffect filter="fade" transition="in">
                                      <p:cBhvr additive="repl">
                                        <p:cTn id="429" dur="250" fill="freeze"/>
                                        <p:tgtEl>
                                          <p:spTgt spid="665"/>
                                        </p:tgtEl>
                                      </p:cBhvr>
                                    </p:animEffect>
                                    <p:anim calcmode="lin" valueType="num">
                                      <p:cBhvr additive="repl">
                                        <p:cTn id="430" dur="250" fill="hold"/>
                                        <p:tgtEl>
                                          <p:spTgt spid="665"/>
                                        </p:tgtEl>
                                        <p:attrNameLst>
                                          <p:attrName>ppt_x</p:attrName>
                                        </p:attrNameLst>
                                      </p:cBhvr>
                                      <p:tavLst>
                                        <p:tav tm="0">
                                          <p:val>
                                            <p:strVal val="#ppt_x"/>
                                          </p:val>
                                        </p:tav>
                                        <p:tav tm="100000">
                                          <p:val>
                                            <p:strVal val="#ppt_x"/>
                                          </p:val>
                                        </p:tav>
                                      </p:tavLst>
                                    </p:anim>
                                    <p:anim calcmode="lin" valueType="num">
                                      <p:cBhvr additive="repl">
                                        <p:cTn id="431" dur="250" fill="hold"/>
                                        <p:tgtEl>
                                          <p:spTgt spid="665"/>
                                        </p:tgtEl>
                                        <p:attrNameLst>
                                          <p:attrName>ppt_y</p:attrName>
                                        </p:attrNameLst>
                                      </p:cBhvr>
                                      <p:tavLst>
                                        <p:tav tm="0">
                                          <p:val>
                                            <p:strVal val="#ppt_y-.1"/>
                                          </p:val>
                                        </p:tav>
                                        <p:tav tm="100000">
                                          <p:val>
                                            <p:strVal val="#ppt_y"/>
                                          </p:val>
                                        </p:tav>
                                      </p:tavLst>
                                    </p:anim>
                                  </p:childTnLst>
                                </p:cTn>
                              </p:par>
                              <p:par>
                                <p:cTn id="432" nodeType="withEffect" fill="hold" presetClass="entr" presetID="42">
                                  <p:stCondLst>
                                    <p:cond delay="0"/>
                                  </p:stCondLst>
                                  <p:childTnLst>
                                    <p:set>
                                      <p:cBhvr>
                                        <p:cTn id="433" dur="1" fill="hold">
                                          <p:stCondLst>
                                            <p:cond delay="0"/>
                                          </p:stCondLst>
                                        </p:cTn>
                                        <p:tgtEl>
                                          <p:spTgt spid="676"/>
                                        </p:tgtEl>
                                        <p:attrNameLst>
                                          <p:attrName>style.visibility</p:attrName>
                                        </p:attrNameLst>
                                      </p:cBhvr>
                                      <p:to>
                                        <p:strVal val="visible"/>
                                      </p:to>
                                    </p:set>
                                    <p:animEffect filter="fade" transition="in">
                                      <p:cBhvr additive="repl">
                                        <p:cTn id="434" dur="250" fill="freeze"/>
                                        <p:tgtEl>
                                          <p:spTgt spid="676"/>
                                        </p:tgtEl>
                                      </p:cBhvr>
                                    </p:animEffect>
                                    <p:anim calcmode="lin" valueType="num">
                                      <p:cBhvr additive="repl">
                                        <p:cTn id="435" dur="250" fill="hold"/>
                                        <p:tgtEl>
                                          <p:spTgt spid="676"/>
                                        </p:tgtEl>
                                        <p:attrNameLst>
                                          <p:attrName>ppt_x</p:attrName>
                                        </p:attrNameLst>
                                      </p:cBhvr>
                                      <p:tavLst>
                                        <p:tav tm="0">
                                          <p:val>
                                            <p:strVal val="#ppt_x"/>
                                          </p:val>
                                        </p:tav>
                                        <p:tav tm="100000">
                                          <p:val>
                                            <p:strVal val="#ppt_x"/>
                                          </p:val>
                                        </p:tav>
                                      </p:tavLst>
                                    </p:anim>
                                    <p:anim calcmode="lin" valueType="num">
                                      <p:cBhvr additive="repl">
                                        <p:cTn id="436" dur="250" fill="hold"/>
                                        <p:tgtEl>
                                          <p:spTgt spid="676"/>
                                        </p:tgtEl>
                                        <p:attrNameLst>
                                          <p:attrName>ppt_y</p:attrName>
                                        </p:attrNameLst>
                                      </p:cBhvr>
                                      <p:tavLst>
                                        <p:tav tm="0">
                                          <p:val>
                                            <p:strVal val="#ppt_y+.1"/>
                                          </p:val>
                                        </p:tav>
                                        <p:tav tm="100000">
                                          <p:val>
                                            <p:strVal val="#ppt_y"/>
                                          </p:val>
                                        </p:tav>
                                      </p:tavLst>
                                    </p:anim>
                                  </p:childTnLst>
                                </p:cTn>
                              </p:par>
                            </p:childTnLst>
                          </p:cTn>
                        </p:par>
                        <p:par>
                          <p:cTn id="437" fill="hold">
                            <p:stCondLst>
                              <p:cond delay="250"/>
                            </p:stCondLst>
                            <p:childTnLst>
                              <p:par>
                                <p:cTn id="438" nodeType="afterEffect" fill="hold" presetClass="entr" presetID="22" presetSubtype="4">
                                  <p:stCondLst>
                                    <p:cond delay="0"/>
                                  </p:stCondLst>
                                  <p:childTnLst>
                                    <p:set>
                                      <p:cBhvr>
                                        <p:cTn id="439" dur="1" fill="hold">
                                          <p:stCondLst>
                                            <p:cond delay="0"/>
                                          </p:stCondLst>
                                        </p:cTn>
                                        <p:tgtEl>
                                          <p:spTgt spid="666"/>
                                        </p:tgtEl>
                                        <p:attrNameLst>
                                          <p:attrName>style.visibility</p:attrName>
                                        </p:attrNameLst>
                                      </p:cBhvr>
                                      <p:to>
                                        <p:strVal val="visible"/>
                                      </p:to>
                                    </p:set>
                                    <p:animEffect filter="wipe(down)" transition="out">
                                      <p:cBhvr additive="repl">
                                        <p:cTn id="440" dur="250" fill="freeze"/>
                                        <p:tgtEl>
                                          <p:spTgt spid="666"/>
                                        </p:tgtEl>
                                      </p:cBhvr>
                                    </p:animEffect>
                                  </p:childTnLst>
                                </p:cTn>
                              </p:par>
                            </p:childTnLst>
                          </p:cTn>
                        </p:par>
                      </p:childTnLst>
                    </p:cTn>
                  </p:par>
                  <p:par>
                    <p:cTn id="441" fill="hold">
                      <p:stCondLst>
                        <p:cond delay="indefinite"/>
                      </p:stCondLst>
                      <p:childTnLst>
                        <p:par>
                          <p:cTn id="442" fill="hold">
                            <p:stCondLst>
                              <p:cond delay="0"/>
                            </p:stCondLst>
                            <p:childTnLst>
                              <p:par>
                                <p:cTn id="443" nodeType="clickEffect" fill="hold" presetClass="entr" presetID="10">
                                  <p:stCondLst>
                                    <p:cond delay="0"/>
                                  </p:stCondLst>
                                  <p:childTnLst>
                                    <p:set>
                                      <p:cBhvr>
                                        <p:cTn id="444" dur="1" fill="hold">
                                          <p:stCondLst>
                                            <p:cond delay="0"/>
                                          </p:stCondLst>
                                        </p:cTn>
                                        <p:tgtEl>
                                          <p:spTgt spid="667"/>
                                        </p:tgtEl>
                                        <p:attrNameLst>
                                          <p:attrName>style.visibility</p:attrName>
                                        </p:attrNameLst>
                                      </p:cBhvr>
                                      <p:to>
                                        <p:strVal val="visible"/>
                                      </p:to>
                                    </p:set>
                                    <p:animEffect filter="fade" transition="in">
                                      <p:cBhvr additive="repl">
                                        <p:cTn id="445" dur="250" fill="freeze"/>
                                        <p:tgtEl>
                                          <p:spTgt spid="667"/>
                                        </p:tgtEl>
                                      </p:cBhvr>
                                    </p:animEffect>
                                  </p:childTnLst>
                                </p:cTn>
                              </p:par>
                              <p:par>
                                <p:cTn id="446" nodeType="withEffect" fill="hold" presetClass="entr" presetID="22" presetSubtype="2">
                                  <p:stCondLst>
                                    <p:cond delay="250"/>
                                  </p:stCondLst>
                                  <p:childTnLst>
                                    <p:set>
                                      <p:cBhvr>
                                        <p:cTn id="447" dur="1" fill="hold">
                                          <p:stCondLst>
                                            <p:cond delay="0"/>
                                          </p:stCondLst>
                                        </p:cTn>
                                        <p:tgtEl>
                                          <p:spTgt spid="668"/>
                                        </p:tgtEl>
                                        <p:attrNameLst>
                                          <p:attrName>style.visibility</p:attrName>
                                        </p:attrNameLst>
                                      </p:cBhvr>
                                      <p:to>
                                        <p:strVal val="visible"/>
                                      </p:to>
                                    </p:set>
                                    <p:animEffect filter="wipe(right)" transition="out">
                                      <p:cBhvr additive="repl">
                                        <p:cTn id="448" dur="250" fill="freeze"/>
                                        <p:tgtEl>
                                          <p:spTgt spid="668"/>
                                        </p:tgtEl>
                                      </p:cBhvr>
                                    </p:animEffect>
                                  </p:childTnLst>
                                </p:cTn>
                              </p:par>
                              <p:par>
                                <p:cTn id="449" nodeType="withEffect" fill="hold" presetClass="exit" presetID="47">
                                  <p:stCondLst>
                                    <p:cond delay="250"/>
                                  </p:stCondLst>
                                  <p:childTnLst>
                                    <p:animEffect filter="fade" transition="in">
                                      <p:cBhvr additive="repl">
                                        <p:cTn id="450" dur="250" fill="freeze"/>
                                        <p:tgtEl>
                                          <p:spTgt spid="676"/>
                                        </p:tgtEl>
                                      </p:cBhvr>
                                    </p:animEffect>
                                    <p:anim calcmode="lin" valueType="num">
                                      <p:cBhvr additive="repl">
                                        <p:cTn id="451" dur="250" fill="freeze"/>
                                        <p:tgtEl>
                                          <p:spTgt spid="676"/>
                                        </p:tgtEl>
                                        <p:attrNameLst>
                                          <p:attrName>ppt_x</p:attrName>
                                        </p:attrNameLst>
                                      </p:cBhvr>
                                      <p:tavLst>
                                        <p:tav tm="0">
                                          <p:val>
                                            <p:strVal val="#ppt_x"/>
                                          </p:val>
                                        </p:tav>
                                        <p:tav tm="100000">
                                          <p:val>
                                            <p:strVal val="#ppt_x"/>
                                          </p:val>
                                        </p:tav>
                                      </p:tavLst>
                                    </p:anim>
                                    <p:anim calcmode="lin" valueType="num">
                                      <p:cBhvr additive="repl">
                                        <p:cTn id="452" dur="250" fill="freeze"/>
                                        <p:tgtEl>
                                          <p:spTgt spid="676"/>
                                        </p:tgtEl>
                                        <p:attrNameLst>
                                          <p:attrName>ppt_y</p:attrName>
                                        </p:attrNameLst>
                                      </p:cBhvr>
                                      <p:tavLst>
                                        <p:tav tm="0">
                                          <p:val>
                                            <p:strVal val="#ppt_y"/>
                                          </p:val>
                                        </p:tav>
                                        <p:tav tm="100000">
                                          <p:val>
                                            <p:strVal val="#ppt_y-.1"/>
                                          </p:val>
                                        </p:tav>
                                      </p:tavLst>
                                    </p:anim>
                                    <p:set>
                                      <p:cBhvr>
                                        <p:cTn id="453" dur="1" fill="hold">
                                          <p:stCondLst>
                                            <p:cond delay="248"/>
                                          </p:stCondLst>
                                        </p:cTn>
                                        <p:tgtEl>
                                          <p:spTgt spid="676"/>
                                        </p:tgtEl>
                                        <p:attrNameLst>
                                          <p:attrName>style.visibility</p:attrName>
                                        </p:attrNameLst>
                                      </p:cBhvr>
                                      <p:to>
                                        <p:strVal val="hidden"/>
                                      </p:to>
                                    </p:set>
                                  </p:childTnLst>
                                </p:cTn>
                              </p:par>
                              <p:par>
                                <p:cTn id="454" nodeType="withEffect" fill="hold" presetClass="entr" presetID="42">
                                  <p:stCondLst>
                                    <p:cond delay="250"/>
                                  </p:stCondLst>
                                  <p:childTnLst>
                                    <p:set>
                                      <p:cBhvr>
                                        <p:cTn id="455" dur="1" fill="hold">
                                          <p:stCondLst>
                                            <p:cond delay="0"/>
                                          </p:stCondLst>
                                        </p:cTn>
                                        <p:tgtEl>
                                          <p:spTgt spid="677"/>
                                        </p:tgtEl>
                                        <p:attrNameLst>
                                          <p:attrName>style.visibility</p:attrName>
                                        </p:attrNameLst>
                                      </p:cBhvr>
                                      <p:to>
                                        <p:strVal val="visible"/>
                                      </p:to>
                                    </p:set>
                                    <p:animEffect filter="fade" transition="in">
                                      <p:cBhvr additive="repl">
                                        <p:cTn id="456" dur="250" fill="freeze"/>
                                        <p:tgtEl>
                                          <p:spTgt spid="677"/>
                                        </p:tgtEl>
                                      </p:cBhvr>
                                    </p:animEffect>
                                    <p:anim calcmode="lin" valueType="num">
                                      <p:cBhvr additive="repl">
                                        <p:cTn id="457" dur="250" fill="hold"/>
                                        <p:tgtEl>
                                          <p:spTgt spid="677"/>
                                        </p:tgtEl>
                                        <p:attrNameLst>
                                          <p:attrName>ppt_x</p:attrName>
                                        </p:attrNameLst>
                                      </p:cBhvr>
                                      <p:tavLst>
                                        <p:tav tm="0">
                                          <p:val>
                                            <p:strVal val="#ppt_x"/>
                                          </p:val>
                                        </p:tav>
                                        <p:tav tm="100000">
                                          <p:val>
                                            <p:strVal val="#ppt_x"/>
                                          </p:val>
                                        </p:tav>
                                      </p:tavLst>
                                    </p:anim>
                                    <p:anim calcmode="lin" valueType="num">
                                      <p:cBhvr additive="repl">
                                        <p:cTn id="458" dur="250" fill="hold"/>
                                        <p:tgtEl>
                                          <p:spTgt spid="677"/>
                                        </p:tgtEl>
                                        <p:attrNameLst>
                                          <p:attrName>ppt_y</p:attrName>
                                        </p:attrNameLst>
                                      </p:cBhvr>
                                      <p:tavLst>
                                        <p:tav tm="0">
                                          <p:val>
                                            <p:strVal val="#ppt_y+.1"/>
                                          </p:val>
                                        </p:tav>
                                        <p:tav tm="100000">
                                          <p:val>
                                            <p:strVal val="#ppt_y"/>
                                          </p:val>
                                        </p:tav>
                                      </p:tavLst>
                                    </p:anim>
                                  </p:childTnLst>
                                </p:cTn>
                              </p:par>
                            </p:childTnLst>
                          </p:cTn>
                        </p:par>
                        <p:par>
                          <p:cTn id="459" fill="hold">
                            <p:stCondLst>
                              <p:cond delay="500"/>
                            </p:stCondLst>
                            <p:childTnLst>
                              <p:par>
                                <p:cTn id="460" nodeType="afterEffect" fill="hold" presetClass="path" presetID="63">
                                  <p:stCondLst>
                                    <p:cond delay="0"/>
                                  </p:stCondLst>
                                </p:cTn>
                              </p:par>
                              <p:par>
                                <p:cTn id="461" nodeType="withEffect" fill="hold" presetClass="path" presetID="63">
                                  <p:stCondLst>
                                    <p:cond delay="0"/>
                                  </p:stCondLst>
                                </p:cTn>
                              </p:par>
                              <p:par>
                                <p:cTn id="462" nodeType="withEffect" fill="hold" presetClass="path" presetID="63">
                                  <p:stCondLst>
                                    <p:cond delay="0"/>
                                  </p:stCondLst>
                                </p:cTn>
                              </p:par>
                            </p:childTnLst>
                          </p:cTn>
                        </p:par>
                        <p:par>
                          <p:cTn id="463" fill="hold">
                            <p:stCondLst>
                              <p:cond delay="750"/>
                            </p:stCondLst>
                            <p:childTnLst>
                              <p:par>
                                <p:cTn id="464" nodeType="afterEffect" fill="hold" presetClass="entr" presetID="1">
                                  <p:stCondLst>
                                    <p:cond delay="0"/>
                                  </p:stCondLst>
                                  <p:childTnLst>
                                    <p:set>
                                      <p:cBhvr>
                                        <p:cTn id="465" dur="1" fill="hold">
                                          <p:stCondLst>
                                            <p:cond delay="0"/>
                                          </p:stCondLst>
                                        </p:cTn>
                                        <p:tgtEl>
                                          <p:spTgt spid="674"/>
                                        </p:tgtEl>
                                        <p:attrNameLst>
                                          <p:attrName>style.visibility</p:attrName>
                                        </p:attrNameLst>
                                      </p:cBhvr>
                                      <p:to>
                                        <p:strVal val="visible"/>
                                      </p:to>
                                    </p:set>
                                  </p:childTnLst>
                                </p:cTn>
                              </p:par>
                              <p:par>
                                <p:cTn id="466" nodeType="withEffect" fill="hold" presetClass="entr" presetID="1">
                                  <p:stCondLst>
                                    <p:cond delay="0"/>
                                  </p:stCondLst>
                                  <p:childTnLst>
                                    <p:set>
                                      <p:cBhvr>
                                        <p:cTn id="467" dur="1" fill="hold">
                                          <p:stCondLst>
                                            <p:cond delay="0"/>
                                          </p:stCondLst>
                                        </p:cTn>
                                        <p:tgtEl>
                                          <p:spTgt spid="675"/>
                                        </p:tgtEl>
                                        <p:attrNameLst>
                                          <p:attrName>style.visibility</p:attrName>
                                        </p:attrNameLst>
                                      </p:cBhvr>
                                      <p:to>
                                        <p:strVal val="visible"/>
                                      </p:to>
                                    </p:set>
                                  </p:childTnLst>
                                </p:cTn>
                              </p:par>
                              <p:par>
                                <p:cTn id="468" nodeType="withEffect" fill="hold" presetClass="exit" presetID="1">
                                  <p:stCondLst>
                                    <p:cond delay="0"/>
                                  </p:stCondLst>
                                  <p:childTnLst>
                                    <p:set>
                                      <p:cBhvr>
                                        <p:cTn id="469" dur="1" fill="hold">
                                          <p:stCondLst>
                                            <p:cond delay="0"/>
                                          </p:stCondLst>
                                        </p:cTn>
                                        <p:tgtEl>
                                          <p:spTgt spid="663"/>
                                        </p:tgtEl>
                                        <p:attrNameLst>
                                          <p:attrName>style.visibility</p:attrName>
                                        </p:attrNameLst>
                                      </p:cBhvr>
                                      <p:to>
                                        <p:strVal val="hidden"/>
                                      </p:to>
                                    </p:set>
                                  </p:childTnLst>
                                </p:cTn>
                              </p:par>
                              <p:par>
                                <p:cTn id="470" nodeType="withEffect" fill="hold" presetClass="exit" presetID="1">
                                  <p:stCondLst>
                                    <p:cond delay="0"/>
                                  </p:stCondLst>
                                  <p:childTnLst>
                                    <p:set>
                                      <p:cBhvr>
                                        <p:cTn id="471" dur="1" fill="hold">
                                          <p:stCondLst>
                                            <p:cond delay="0"/>
                                          </p:stCondLst>
                                        </p:cTn>
                                        <p:tgtEl>
                                          <p:spTgt spid="664"/>
                                        </p:tgtEl>
                                        <p:attrNameLst>
                                          <p:attrName>style.visibility</p:attrName>
                                        </p:attrNameLst>
                                      </p:cBhvr>
                                      <p:to>
                                        <p:strVal val="hidden"/>
                                      </p:to>
                                    </p:set>
                                  </p:childTnLst>
                                </p:cTn>
                              </p:par>
                            </p:childTnLst>
                          </p:cTn>
                        </p:par>
                      </p:childTnLst>
                    </p:cTn>
                  </p:par>
                  <p:par>
                    <p:cTn id="472" fill="hold">
                      <p:stCondLst>
                        <p:cond delay="indefinite"/>
                      </p:stCondLst>
                      <p:childTnLst>
                        <p:par>
                          <p:cTn id="473" fill="hold">
                            <p:stCondLst>
                              <p:cond delay="0"/>
                            </p:stCondLst>
                            <p:childTnLst>
                              <p:par>
                                <p:cTn id="474" nodeType="clickEffect" fill="hold" presetClass="entr" presetID="42">
                                  <p:stCondLst>
                                    <p:cond delay="0"/>
                                  </p:stCondLst>
                                  <p:childTnLst>
                                    <p:set>
                                      <p:cBhvr>
                                        <p:cTn id="475" dur="1" fill="hold">
                                          <p:stCondLst>
                                            <p:cond delay="0"/>
                                          </p:stCondLst>
                                        </p:cTn>
                                        <p:tgtEl>
                                          <p:spTgt spid="678"/>
                                        </p:tgtEl>
                                        <p:attrNameLst>
                                          <p:attrName>style.visibility</p:attrName>
                                        </p:attrNameLst>
                                      </p:cBhvr>
                                      <p:to>
                                        <p:strVal val="visible"/>
                                      </p:to>
                                    </p:set>
                                    <p:animEffect filter="fade" transition="in">
                                      <p:cBhvr additive="repl">
                                        <p:cTn id="476" dur="250" fill="freeze"/>
                                        <p:tgtEl>
                                          <p:spTgt spid="678"/>
                                        </p:tgtEl>
                                      </p:cBhvr>
                                    </p:animEffect>
                                    <p:anim calcmode="lin" valueType="num">
                                      <p:cBhvr additive="repl">
                                        <p:cTn id="477" dur="250" fill="hold"/>
                                        <p:tgtEl>
                                          <p:spTgt spid="678"/>
                                        </p:tgtEl>
                                        <p:attrNameLst>
                                          <p:attrName>ppt_x</p:attrName>
                                        </p:attrNameLst>
                                      </p:cBhvr>
                                      <p:tavLst>
                                        <p:tav tm="0">
                                          <p:val>
                                            <p:strVal val="#ppt_x"/>
                                          </p:val>
                                        </p:tav>
                                        <p:tav tm="100000">
                                          <p:val>
                                            <p:strVal val="#ppt_x"/>
                                          </p:val>
                                        </p:tav>
                                      </p:tavLst>
                                    </p:anim>
                                    <p:anim calcmode="lin" valueType="num">
                                      <p:cBhvr additive="repl">
                                        <p:cTn id="478" dur="250" fill="hold"/>
                                        <p:tgtEl>
                                          <p:spTgt spid="678"/>
                                        </p:tgtEl>
                                        <p:attrNameLst>
                                          <p:attrName>ppt_y</p:attrName>
                                        </p:attrNameLst>
                                      </p:cBhvr>
                                      <p:tavLst>
                                        <p:tav tm="0">
                                          <p:val>
                                            <p:strVal val="#ppt_y+.1"/>
                                          </p:val>
                                        </p:tav>
                                        <p:tav tm="100000">
                                          <p:val>
                                            <p:strVal val="#ppt_y"/>
                                          </p:val>
                                        </p:tav>
                                      </p:tavLst>
                                    </p:anim>
                                  </p:childTnLst>
                                </p:cTn>
                              </p:par>
                              <p:par>
                                <p:cTn id="479" nodeType="withEffect" fill="hold" presetClass="exit" presetID="47">
                                  <p:stCondLst>
                                    <p:cond delay="0"/>
                                  </p:stCondLst>
                                  <p:childTnLst>
                                    <p:animEffect filter="fade" transition="in">
                                      <p:cBhvr additive="repl">
                                        <p:cTn id="480" dur="250" fill="freeze"/>
                                        <p:tgtEl>
                                          <p:spTgt spid="677"/>
                                        </p:tgtEl>
                                      </p:cBhvr>
                                    </p:animEffect>
                                    <p:anim calcmode="lin" valueType="num">
                                      <p:cBhvr additive="repl">
                                        <p:cTn id="481" dur="250" fill="freeze"/>
                                        <p:tgtEl>
                                          <p:spTgt spid="677"/>
                                        </p:tgtEl>
                                        <p:attrNameLst>
                                          <p:attrName>ppt_x</p:attrName>
                                        </p:attrNameLst>
                                      </p:cBhvr>
                                      <p:tavLst>
                                        <p:tav tm="0">
                                          <p:val>
                                            <p:strVal val="#ppt_x"/>
                                          </p:val>
                                        </p:tav>
                                        <p:tav tm="100000">
                                          <p:val>
                                            <p:strVal val="#ppt_x"/>
                                          </p:val>
                                        </p:tav>
                                      </p:tavLst>
                                    </p:anim>
                                    <p:anim calcmode="lin" valueType="num">
                                      <p:cBhvr additive="repl">
                                        <p:cTn id="482" dur="250" fill="freeze"/>
                                        <p:tgtEl>
                                          <p:spTgt spid="677"/>
                                        </p:tgtEl>
                                        <p:attrNameLst>
                                          <p:attrName>ppt_y</p:attrName>
                                        </p:attrNameLst>
                                      </p:cBhvr>
                                      <p:tavLst>
                                        <p:tav tm="0">
                                          <p:val>
                                            <p:strVal val="#ppt_y"/>
                                          </p:val>
                                        </p:tav>
                                        <p:tav tm="100000">
                                          <p:val>
                                            <p:strVal val="#ppt_y-.1"/>
                                          </p:val>
                                        </p:tav>
                                      </p:tavLst>
                                    </p:anim>
                                    <p:set>
                                      <p:cBhvr>
                                        <p:cTn id="483" dur="1" fill="hold">
                                          <p:stCondLst>
                                            <p:cond delay="248"/>
                                          </p:stCondLst>
                                        </p:cTn>
                                        <p:tgtEl>
                                          <p:spTgt spid="677"/>
                                        </p:tgtEl>
                                        <p:attrNameLst>
                                          <p:attrName>style.visibility</p:attrName>
                                        </p:attrNameLst>
                                      </p:cBhvr>
                                      <p:to>
                                        <p:strVal val="hidden"/>
                                      </p:to>
                                    </p:set>
                                  </p:childTnLst>
                                </p:cTn>
                              </p:par>
                              <p:par>
                                <p:cTn id="484" nodeType="withEffect" fill="hold" presetClass="exit" presetID="47">
                                  <p:stCondLst>
                                    <p:cond delay="0"/>
                                  </p:stCondLst>
                                  <p:childTnLst>
                                    <p:animEffect filter="fade" transition="in">
                                      <p:cBhvr additive="repl">
                                        <p:cTn id="485" dur="250" fill="freeze"/>
                                        <p:tgtEl>
                                          <p:spTgt spid="682"/>
                                        </p:tgtEl>
                                      </p:cBhvr>
                                    </p:animEffect>
                                    <p:anim calcmode="lin" valueType="num">
                                      <p:cBhvr additive="repl">
                                        <p:cTn id="486" dur="250" fill="freeze"/>
                                        <p:tgtEl>
                                          <p:spTgt spid="682"/>
                                        </p:tgtEl>
                                        <p:attrNameLst>
                                          <p:attrName>ppt_x</p:attrName>
                                        </p:attrNameLst>
                                      </p:cBhvr>
                                      <p:tavLst>
                                        <p:tav tm="0">
                                          <p:val>
                                            <p:strVal val="#ppt_x"/>
                                          </p:val>
                                        </p:tav>
                                        <p:tav tm="100000">
                                          <p:val>
                                            <p:strVal val="#ppt_x"/>
                                          </p:val>
                                        </p:tav>
                                      </p:tavLst>
                                    </p:anim>
                                    <p:anim calcmode="lin" valueType="num">
                                      <p:cBhvr additive="repl">
                                        <p:cTn id="487" dur="250" fill="freeze"/>
                                        <p:tgtEl>
                                          <p:spTgt spid="682"/>
                                        </p:tgtEl>
                                        <p:attrNameLst>
                                          <p:attrName>ppt_y</p:attrName>
                                        </p:attrNameLst>
                                      </p:cBhvr>
                                      <p:tavLst>
                                        <p:tav tm="0">
                                          <p:val>
                                            <p:strVal val="#ppt_y"/>
                                          </p:val>
                                        </p:tav>
                                        <p:tav tm="100000">
                                          <p:val>
                                            <p:strVal val="#ppt_y-.1"/>
                                          </p:val>
                                        </p:tav>
                                      </p:tavLst>
                                    </p:anim>
                                    <p:set>
                                      <p:cBhvr>
                                        <p:cTn id="488" dur="1" fill="hold">
                                          <p:stCondLst>
                                            <p:cond delay="248"/>
                                          </p:stCondLst>
                                        </p:cTn>
                                        <p:tgtEl>
                                          <p:spTgt spid="682"/>
                                        </p:tgtEl>
                                        <p:attrNameLst>
                                          <p:attrName>style.visibility</p:attrName>
                                        </p:attrNameLst>
                                      </p:cBhvr>
                                      <p:to>
                                        <p:strVal val="hidden"/>
                                      </p:to>
                                    </p:set>
                                  </p:childTnLst>
                                </p:cTn>
                              </p:par>
                              <p:par>
                                <p:cTn id="489" nodeType="withEffect" fill="hold" presetClass="entr" presetID="42">
                                  <p:stCondLst>
                                    <p:cond delay="0"/>
                                  </p:stCondLst>
                                  <p:childTnLst>
                                    <p:set>
                                      <p:cBhvr>
                                        <p:cTn id="490" dur="1" fill="hold">
                                          <p:stCondLst>
                                            <p:cond delay="0"/>
                                          </p:stCondLst>
                                        </p:cTn>
                                        <p:tgtEl>
                                          <p:spTgt spid="683"/>
                                        </p:tgtEl>
                                        <p:attrNameLst>
                                          <p:attrName>style.visibility</p:attrName>
                                        </p:attrNameLst>
                                      </p:cBhvr>
                                      <p:to>
                                        <p:strVal val="visible"/>
                                      </p:to>
                                    </p:set>
                                    <p:animEffect filter="fade" transition="in">
                                      <p:cBhvr additive="repl">
                                        <p:cTn id="491" dur="250" fill="freeze"/>
                                        <p:tgtEl>
                                          <p:spTgt spid="683"/>
                                        </p:tgtEl>
                                      </p:cBhvr>
                                    </p:animEffect>
                                    <p:anim calcmode="lin" valueType="num">
                                      <p:cBhvr additive="repl">
                                        <p:cTn id="492" dur="250" fill="hold"/>
                                        <p:tgtEl>
                                          <p:spTgt spid="683"/>
                                        </p:tgtEl>
                                        <p:attrNameLst>
                                          <p:attrName>ppt_x</p:attrName>
                                        </p:attrNameLst>
                                      </p:cBhvr>
                                      <p:tavLst>
                                        <p:tav tm="0">
                                          <p:val>
                                            <p:strVal val="#ppt_x"/>
                                          </p:val>
                                        </p:tav>
                                        <p:tav tm="100000">
                                          <p:val>
                                            <p:strVal val="#ppt_x"/>
                                          </p:val>
                                        </p:tav>
                                      </p:tavLst>
                                    </p:anim>
                                    <p:anim calcmode="lin" valueType="num">
                                      <p:cBhvr additive="repl">
                                        <p:cTn id="493" dur="250" fill="hold"/>
                                        <p:tgtEl>
                                          <p:spTgt spid="683"/>
                                        </p:tgtEl>
                                        <p:attrNameLst>
                                          <p:attrName>ppt_y</p:attrName>
                                        </p:attrNameLst>
                                      </p:cBhvr>
                                      <p:tavLst>
                                        <p:tav tm="0">
                                          <p:val>
                                            <p:strVal val="#ppt_y+.1"/>
                                          </p:val>
                                        </p:tav>
                                        <p:tav tm="100000">
                                          <p:val>
                                            <p:strVal val="#ppt_y"/>
                                          </p:val>
                                        </p:tav>
                                      </p:tavLst>
                                    </p:anim>
                                  </p:childTnLst>
                                </p:cTn>
                              </p:par>
                            </p:childTnLst>
                          </p:cTn>
                        </p:par>
                      </p:childTnLst>
                    </p:cTn>
                  </p:par>
                  <p:par>
                    <p:cTn id="494" fill="hold">
                      <p:stCondLst>
                        <p:cond delay="indefinite"/>
                      </p:stCondLst>
                      <p:childTnLst>
                        <p:par>
                          <p:cTn id="495" fill="hold">
                            <p:stCondLst>
                              <p:cond delay="0"/>
                            </p:stCondLst>
                            <p:childTnLst>
                              <p:par>
                                <p:cTn id="496" nodeType="clickEffect" fill="hold" presetClass="entr" presetID="10">
                                  <p:stCondLst>
                                    <p:cond delay="0"/>
                                  </p:stCondLst>
                                  <p:childTnLst>
                                    <p:set>
                                      <p:cBhvr>
                                        <p:cTn id="497" dur="1" fill="hold">
                                          <p:stCondLst>
                                            <p:cond delay="0"/>
                                          </p:stCondLst>
                                        </p:cTn>
                                        <p:tgtEl>
                                          <p:spTgt spid="670"/>
                                        </p:tgtEl>
                                        <p:attrNameLst>
                                          <p:attrName>style.visibility</p:attrName>
                                        </p:attrNameLst>
                                      </p:cBhvr>
                                      <p:to>
                                        <p:strVal val="visible"/>
                                      </p:to>
                                    </p:set>
                                    <p:animEffect filter="fade" transition="in">
                                      <p:cBhvr additive="repl">
                                        <p:cTn id="498" dur="250" fill="freeze"/>
                                        <p:tgtEl>
                                          <p:spTgt spid="670"/>
                                        </p:tgtEl>
                                      </p:cBhvr>
                                    </p:animEffect>
                                  </p:childTnLst>
                                </p:cTn>
                              </p:par>
                            </p:childTnLst>
                          </p:cTn>
                        </p:par>
                        <p:par>
                          <p:cTn id="499" fill="hold">
                            <p:stCondLst>
                              <p:cond delay="250"/>
                            </p:stCondLst>
                            <p:childTnLst>
                              <p:par>
                                <p:cTn id="500" nodeType="afterEffect" fill="hold" presetClass="entr" presetID="22" presetSubtype="4">
                                  <p:stCondLst>
                                    <p:cond delay="0"/>
                                  </p:stCondLst>
                                  <p:childTnLst>
                                    <p:set>
                                      <p:cBhvr>
                                        <p:cTn id="501" dur="1" fill="hold">
                                          <p:stCondLst>
                                            <p:cond delay="0"/>
                                          </p:stCondLst>
                                        </p:cTn>
                                        <p:tgtEl>
                                          <p:spTgt spid="669"/>
                                        </p:tgtEl>
                                        <p:attrNameLst>
                                          <p:attrName>style.visibility</p:attrName>
                                        </p:attrNameLst>
                                      </p:cBhvr>
                                      <p:to>
                                        <p:strVal val="visible"/>
                                      </p:to>
                                    </p:set>
                                    <p:animEffect filter="wipe(down)" transition="out">
                                      <p:cBhvr additive="repl">
                                        <p:cTn id="502" dur="250" fill="freeze"/>
                                        <p:tgtEl>
                                          <p:spTgt spid="669"/>
                                        </p:tgtEl>
                                      </p:cBhvr>
                                    </p:animEffect>
                                  </p:childTnLst>
                                </p:cTn>
                              </p:par>
                            </p:childTnLst>
                          </p:cTn>
                        </p:par>
                        <p:par>
                          <p:cTn id="503" fill="hold">
                            <p:stCondLst>
                              <p:cond delay="500"/>
                            </p:stCondLst>
                            <p:childTnLst>
                              <p:par>
                                <p:cTn id="504" nodeType="afterEffect" fill="hold" presetClass="path" presetID="49">
                                  <p:stCondLst>
                                    <p:cond delay="0"/>
                                  </p:stCondLst>
                                </p:cTn>
                              </p:par>
                              <p:par>
                                <p:cTn id="505" nodeType="withEffect" fill="hold" presetClass="path" presetID="49">
                                  <p:stCondLst>
                                    <p:cond delay="0"/>
                                  </p:stCondLst>
                                </p:cTn>
                              </p:par>
                              <p:par>
                                <p:cTn id="506" nodeType="withEffect" fill="hold" presetClass="exit" presetID="47">
                                  <p:stCondLst>
                                    <p:cond delay="0"/>
                                  </p:stCondLst>
                                  <p:childTnLst>
                                    <p:animEffect filter="fade" transition="in">
                                      <p:cBhvr additive="repl">
                                        <p:cTn id="507" dur="250" fill="freeze"/>
                                        <p:tgtEl>
                                          <p:spTgt spid="678"/>
                                        </p:tgtEl>
                                      </p:cBhvr>
                                    </p:animEffect>
                                    <p:anim calcmode="lin" valueType="num">
                                      <p:cBhvr additive="repl">
                                        <p:cTn id="508" dur="250" fill="freeze"/>
                                        <p:tgtEl>
                                          <p:spTgt spid="678"/>
                                        </p:tgtEl>
                                        <p:attrNameLst>
                                          <p:attrName>ppt_x</p:attrName>
                                        </p:attrNameLst>
                                      </p:cBhvr>
                                      <p:tavLst>
                                        <p:tav tm="0">
                                          <p:val>
                                            <p:strVal val="#ppt_x"/>
                                          </p:val>
                                        </p:tav>
                                        <p:tav tm="100000">
                                          <p:val>
                                            <p:strVal val="#ppt_x"/>
                                          </p:val>
                                        </p:tav>
                                      </p:tavLst>
                                    </p:anim>
                                    <p:anim calcmode="lin" valueType="num">
                                      <p:cBhvr additive="repl">
                                        <p:cTn id="509" dur="250" fill="freeze"/>
                                        <p:tgtEl>
                                          <p:spTgt spid="678"/>
                                        </p:tgtEl>
                                        <p:attrNameLst>
                                          <p:attrName>ppt_y</p:attrName>
                                        </p:attrNameLst>
                                      </p:cBhvr>
                                      <p:tavLst>
                                        <p:tav tm="0">
                                          <p:val>
                                            <p:strVal val="#ppt_y"/>
                                          </p:val>
                                        </p:tav>
                                        <p:tav tm="100000">
                                          <p:val>
                                            <p:strVal val="#ppt_y-.1"/>
                                          </p:val>
                                        </p:tav>
                                      </p:tavLst>
                                    </p:anim>
                                    <p:set>
                                      <p:cBhvr>
                                        <p:cTn id="510" dur="1" fill="hold">
                                          <p:stCondLst>
                                            <p:cond delay="248"/>
                                          </p:stCondLst>
                                        </p:cTn>
                                        <p:tgtEl>
                                          <p:spTgt spid="678"/>
                                        </p:tgtEl>
                                        <p:attrNameLst>
                                          <p:attrName>style.visibility</p:attrName>
                                        </p:attrNameLst>
                                      </p:cBhvr>
                                      <p:to>
                                        <p:strVal val="hidden"/>
                                      </p:to>
                                    </p:set>
                                  </p:childTnLst>
                                </p:cTn>
                              </p:par>
                              <p:par>
                                <p:cTn id="511" nodeType="withEffect" fill="hold" presetClass="entr" presetID="42">
                                  <p:stCondLst>
                                    <p:cond delay="0"/>
                                  </p:stCondLst>
                                  <p:childTnLst>
                                    <p:set>
                                      <p:cBhvr>
                                        <p:cTn id="512" dur="1" fill="hold">
                                          <p:stCondLst>
                                            <p:cond delay="0"/>
                                          </p:stCondLst>
                                        </p:cTn>
                                        <p:tgtEl>
                                          <p:spTgt spid="679"/>
                                        </p:tgtEl>
                                        <p:attrNameLst>
                                          <p:attrName>style.visibility</p:attrName>
                                        </p:attrNameLst>
                                      </p:cBhvr>
                                      <p:to>
                                        <p:strVal val="visible"/>
                                      </p:to>
                                    </p:set>
                                    <p:animEffect filter="fade" transition="in">
                                      <p:cBhvr additive="repl">
                                        <p:cTn id="513" dur="250" fill="freeze"/>
                                        <p:tgtEl>
                                          <p:spTgt spid="679"/>
                                        </p:tgtEl>
                                      </p:cBhvr>
                                    </p:animEffect>
                                    <p:anim calcmode="lin" valueType="num">
                                      <p:cBhvr additive="repl">
                                        <p:cTn id="514" dur="250" fill="hold"/>
                                        <p:tgtEl>
                                          <p:spTgt spid="679"/>
                                        </p:tgtEl>
                                        <p:attrNameLst>
                                          <p:attrName>ppt_x</p:attrName>
                                        </p:attrNameLst>
                                      </p:cBhvr>
                                      <p:tavLst>
                                        <p:tav tm="0">
                                          <p:val>
                                            <p:strVal val="#ppt_x"/>
                                          </p:val>
                                        </p:tav>
                                        <p:tav tm="100000">
                                          <p:val>
                                            <p:strVal val="#ppt_x"/>
                                          </p:val>
                                        </p:tav>
                                      </p:tavLst>
                                    </p:anim>
                                    <p:anim calcmode="lin" valueType="num">
                                      <p:cBhvr additive="repl">
                                        <p:cTn id="515" dur="250" fill="hold"/>
                                        <p:tgtEl>
                                          <p:spTgt spid="679"/>
                                        </p:tgtEl>
                                        <p:attrNameLst>
                                          <p:attrName>ppt_y</p:attrName>
                                        </p:attrNameLst>
                                      </p:cBhvr>
                                      <p:tavLst>
                                        <p:tav tm="0">
                                          <p:val>
                                            <p:strVal val="#ppt_y+.1"/>
                                          </p:val>
                                        </p:tav>
                                        <p:tav tm="100000">
                                          <p:val>
                                            <p:strVal val="#ppt_y"/>
                                          </p:val>
                                        </p:tav>
                                      </p:tavLst>
                                    </p:anim>
                                  </p:childTnLst>
                                </p:cTn>
                              </p:par>
                              <p:par>
                                <p:cTn id="516" nodeType="withEffect" fill="hold" presetClass="path" presetID="63">
                                  <p:stCondLst>
                                    <p:cond delay="0"/>
                                  </p:stCondLst>
                                </p:cTn>
                              </p:par>
                            </p:childTnLst>
                          </p:cTn>
                        </p:par>
                      </p:childTnLst>
                    </p:cTn>
                  </p:par>
                  <p:par>
                    <p:cTn id="517" fill="hold">
                      <p:stCondLst>
                        <p:cond delay="indefinite"/>
                      </p:stCondLst>
                      <p:childTnLst>
                        <p:par>
                          <p:cTn id="518" fill="hold">
                            <p:stCondLst>
                              <p:cond delay="0"/>
                            </p:stCondLst>
                            <p:childTnLst>
                              <p:par>
                                <p:cTn id="519" nodeType="clickEffect" fill="hold" presetClass="exit" presetID="47">
                                  <p:stCondLst>
                                    <p:cond delay="0"/>
                                  </p:stCondLst>
                                  <p:childTnLst>
                                    <p:animEffect filter="fade" transition="in">
                                      <p:cBhvr additive="repl">
                                        <p:cTn id="520" dur="250" fill="freeze"/>
                                        <p:tgtEl>
                                          <p:spTgt spid="679"/>
                                        </p:tgtEl>
                                      </p:cBhvr>
                                    </p:animEffect>
                                    <p:anim calcmode="lin" valueType="num">
                                      <p:cBhvr additive="repl">
                                        <p:cTn id="521" dur="250" fill="freeze"/>
                                        <p:tgtEl>
                                          <p:spTgt spid="679"/>
                                        </p:tgtEl>
                                        <p:attrNameLst>
                                          <p:attrName>ppt_x</p:attrName>
                                        </p:attrNameLst>
                                      </p:cBhvr>
                                      <p:tavLst>
                                        <p:tav tm="0">
                                          <p:val>
                                            <p:strVal val="#ppt_x"/>
                                          </p:val>
                                        </p:tav>
                                        <p:tav tm="100000">
                                          <p:val>
                                            <p:strVal val="#ppt_x"/>
                                          </p:val>
                                        </p:tav>
                                      </p:tavLst>
                                    </p:anim>
                                    <p:anim calcmode="lin" valueType="num">
                                      <p:cBhvr additive="repl">
                                        <p:cTn id="522" dur="250" fill="freeze"/>
                                        <p:tgtEl>
                                          <p:spTgt spid="679"/>
                                        </p:tgtEl>
                                        <p:attrNameLst>
                                          <p:attrName>ppt_y</p:attrName>
                                        </p:attrNameLst>
                                      </p:cBhvr>
                                      <p:tavLst>
                                        <p:tav tm="0">
                                          <p:val>
                                            <p:strVal val="#ppt_y"/>
                                          </p:val>
                                        </p:tav>
                                        <p:tav tm="100000">
                                          <p:val>
                                            <p:strVal val="#ppt_y-.1"/>
                                          </p:val>
                                        </p:tav>
                                      </p:tavLst>
                                    </p:anim>
                                    <p:set>
                                      <p:cBhvr>
                                        <p:cTn id="523" dur="1" fill="hold">
                                          <p:stCondLst>
                                            <p:cond delay="248"/>
                                          </p:stCondLst>
                                        </p:cTn>
                                        <p:tgtEl>
                                          <p:spTgt spid="679"/>
                                        </p:tgtEl>
                                        <p:attrNameLst>
                                          <p:attrName>style.visibility</p:attrName>
                                        </p:attrNameLst>
                                      </p:cBhvr>
                                      <p:to>
                                        <p:strVal val="hidden"/>
                                      </p:to>
                                    </p:set>
                                  </p:childTnLst>
                                </p:cTn>
                              </p:par>
                              <p:par>
                                <p:cTn id="524" nodeType="withEffect" fill="hold" presetClass="entr" presetID="42">
                                  <p:stCondLst>
                                    <p:cond delay="0"/>
                                  </p:stCondLst>
                                  <p:childTnLst>
                                    <p:set>
                                      <p:cBhvr>
                                        <p:cTn id="525" dur="1" fill="hold">
                                          <p:stCondLst>
                                            <p:cond delay="0"/>
                                          </p:stCondLst>
                                        </p:cTn>
                                        <p:tgtEl>
                                          <p:spTgt spid="680"/>
                                        </p:tgtEl>
                                        <p:attrNameLst>
                                          <p:attrName>style.visibility</p:attrName>
                                        </p:attrNameLst>
                                      </p:cBhvr>
                                      <p:to>
                                        <p:strVal val="visible"/>
                                      </p:to>
                                    </p:set>
                                    <p:animEffect filter="fade" transition="in">
                                      <p:cBhvr additive="repl">
                                        <p:cTn id="526" dur="250" fill="freeze"/>
                                        <p:tgtEl>
                                          <p:spTgt spid="680"/>
                                        </p:tgtEl>
                                      </p:cBhvr>
                                    </p:animEffect>
                                    <p:anim calcmode="lin" valueType="num">
                                      <p:cBhvr additive="repl">
                                        <p:cTn id="527" dur="250" fill="hold"/>
                                        <p:tgtEl>
                                          <p:spTgt spid="680"/>
                                        </p:tgtEl>
                                        <p:attrNameLst>
                                          <p:attrName>ppt_x</p:attrName>
                                        </p:attrNameLst>
                                      </p:cBhvr>
                                      <p:tavLst>
                                        <p:tav tm="0">
                                          <p:val>
                                            <p:strVal val="#ppt_x"/>
                                          </p:val>
                                        </p:tav>
                                        <p:tav tm="100000">
                                          <p:val>
                                            <p:strVal val="#ppt_x"/>
                                          </p:val>
                                        </p:tav>
                                      </p:tavLst>
                                    </p:anim>
                                    <p:anim calcmode="lin" valueType="num">
                                      <p:cBhvr additive="repl">
                                        <p:cTn id="528" dur="250" fill="hold"/>
                                        <p:tgtEl>
                                          <p:spTgt spid="680"/>
                                        </p:tgtEl>
                                        <p:attrNameLst>
                                          <p:attrName>ppt_y</p:attrName>
                                        </p:attrNameLst>
                                      </p:cBhvr>
                                      <p:tavLst>
                                        <p:tav tm="0">
                                          <p:val>
                                            <p:strVal val="#ppt_y+.1"/>
                                          </p:val>
                                        </p:tav>
                                        <p:tav tm="100000">
                                          <p:val>
                                            <p:strVal val="#ppt_y"/>
                                          </p:val>
                                        </p:tav>
                                      </p:tavLst>
                                    </p:anim>
                                  </p:childTnLst>
                                </p:cTn>
                              </p:par>
                              <p:par>
                                <p:cTn id="529" nodeType="withEffect" fill="hold" presetClass="exit" presetID="47">
                                  <p:stCondLst>
                                    <p:cond delay="0"/>
                                  </p:stCondLst>
                                  <p:childTnLst>
                                    <p:animEffect filter="fade" transition="in">
                                      <p:cBhvr additive="repl">
                                        <p:cTn id="530" dur="250" fill="freeze"/>
                                        <p:tgtEl>
                                          <p:spTgt spid="683"/>
                                        </p:tgtEl>
                                      </p:cBhvr>
                                    </p:animEffect>
                                    <p:anim calcmode="lin" valueType="num">
                                      <p:cBhvr additive="repl">
                                        <p:cTn id="531" dur="250" fill="freeze"/>
                                        <p:tgtEl>
                                          <p:spTgt spid="683"/>
                                        </p:tgtEl>
                                        <p:attrNameLst>
                                          <p:attrName>ppt_x</p:attrName>
                                        </p:attrNameLst>
                                      </p:cBhvr>
                                      <p:tavLst>
                                        <p:tav tm="0">
                                          <p:val>
                                            <p:strVal val="#ppt_x"/>
                                          </p:val>
                                        </p:tav>
                                        <p:tav tm="100000">
                                          <p:val>
                                            <p:strVal val="#ppt_x"/>
                                          </p:val>
                                        </p:tav>
                                      </p:tavLst>
                                    </p:anim>
                                    <p:anim calcmode="lin" valueType="num">
                                      <p:cBhvr additive="repl">
                                        <p:cTn id="532" dur="250" fill="freeze"/>
                                        <p:tgtEl>
                                          <p:spTgt spid="683"/>
                                        </p:tgtEl>
                                        <p:attrNameLst>
                                          <p:attrName>ppt_y</p:attrName>
                                        </p:attrNameLst>
                                      </p:cBhvr>
                                      <p:tavLst>
                                        <p:tav tm="0">
                                          <p:val>
                                            <p:strVal val="#ppt_y"/>
                                          </p:val>
                                        </p:tav>
                                        <p:tav tm="100000">
                                          <p:val>
                                            <p:strVal val="#ppt_y-.1"/>
                                          </p:val>
                                        </p:tav>
                                      </p:tavLst>
                                    </p:anim>
                                    <p:set>
                                      <p:cBhvr>
                                        <p:cTn id="533" dur="1" fill="hold">
                                          <p:stCondLst>
                                            <p:cond delay="248"/>
                                          </p:stCondLst>
                                        </p:cTn>
                                        <p:tgtEl>
                                          <p:spTgt spid="683"/>
                                        </p:tgtEl>
                                        <p:attrNameLst>
                                          <p:attrName>style.visibility</p:attrName>
                                        </p:attrNameLst>
                                      </p:cBhvr>
                                      <p:to>
                                        <p:strVal val="hidden"/>
                                      </p:to>
                                    </p:set>
                                  </p:childTnLst>
                                </p:cTn>
                              </p:par>
                              <p:par>
                                <p:cTn id="534" nodeType="withEffect" fill="hold" presetClass="entr" presetID="42">
                                  <p:stCondLst>
                                    <p:cond delay="0"/>
                                  </p:stCondLst>
                                  <p:childTnLst>
                                    <p:set>
                                      <p:cBhvr>
                                        <p:cTn id="535" dur="1" fill="hold">
                                          <p:stCondLst>
                                            <p:cond delay="0"/>
                                          </p:stCondLst>
                                        </p:cTn>
                                        <p:tgtEl>
                                          <p:spTgt spid="684"/>
                                        </p:tgtEl>
                                        <p:attrNameLst>
                                          <p:attrName>style.visibility</p:attrName>
                                        </p:attrNameLst>
                                      </p:cBhvr>
                                      <p:to>
                                        <p:strVal val="visible"/>
                                      </p:to>
                                    </p:set>
                                    <p:animEffect filter="fade" transition="in">
                                      <p:cBhvr additive="repl">
                                        <p:cTn id="536" dur="250" fill="freeze"/>
                                        <p:tgtEl>
                                          <p:spTgt spid="684"/>
                                        </p:tgtEl>
                                      </p:cBhvr>
                                    </p:animEffect>
                                    <p:anim calcmode="lin" valueType="num">
                                      <p:cBhvr additive="repl">
                                        <p:cTn id="537" dur="250" fill="hold"/>
                                        <p:tgtEl>
                                          <p:spTgt spid="684"/>
                                        </p:tgtEl>
                                        <p:attrNameLst>
                                          <p:attrName>ppt_x</p:attrName>
                                        </p:attrNameLst>
                                      </p:cBhvr>
                                      <p:tavLst>
                                        <p:tav tm="0">
                                          <p:val>
                                            <p:strVal val="#ppt_x"/>
                                          </p:val>
                                        </p:tav>
                                        <p:tav tm="100000">
                                          <p:val>
                                            <p:strVal val="#ppt_x"/>
                                          </p:val>
                                        </p:tav>
                                      </p:tavLst>
                                    </p:anim>
                                    <p:anim calcmode="lin" valueType="num">
                                      <p:cBhvr additive="repl">
                                        <p:cTn id="538" dur="250" fill="hold"/>
                                        <p:tgtEl>
                                          <p:spTgt spid="684"/>
                                        </p:tgtEl>
                                        <p:attrNameLst>
                                          <p:attrName>ppt_y</p:attrName>
                                        </p:attrNameLst>
                                      </p:cBhvr>
                                      <p:tavLst>
                                        <p:tav tm="0">
                                          <p:val>
                                            <p:strVal val="#ppt_y+.1"/>
                                          </p:val>
                                        </p:tav>
                                        <p:tav tm="100000">
                                          <p:val>
                                            <p:strVal val="#ppt_y"/>
                                          </p:val>
                                        </p:tav>
                                      </p:tavLst>
                                    </p:anim>
                                  </p:childTnLst>
                                </p:cTn>
                              </p:par>
                            </p:childTnLst>
                          </p:cTn>
                        </p:par>
                      </p:childTnLst>
                    </p:cTn>
                  </p:par>
                  <p:par>
                    <p:cTn id="539" fill="hold">
                      <p:stCondLst>
                        <p:cond delay="indefinite"/>
                      </p:stCondLst>
                      <p:childTnLst>
                        <p:par>
                          <p:cTn id="540" fill="hold">
                            <p:stCondLst>
                              <p:cond delay="0"/>
                            </p:stCondLst>
                            <p:childTnLst>
                              <p:par>
                                <p:cTn id="541" nodeType="clickEffect" fill="hold" presetClass="entr" presetID="10">
                                  <p:stCondLst>
                                    <p:cond delay="0"/>
                                  </p:stCondLst>
                                  <p:childTnLst>
                                    <p:set>
                                      <p:cBhvr>
                                        <p:cTn id="542" dur="1" fill="hold">
                                          <p:stCondLst>
                                            <p:cond delay="0"/>
                                          </p:stCondLst>
                                        </p:cTn>
                                        <p:tgtEl>
                                          <p:spTgt spid="671"/>
                                        </p:tgtEl>
                                        <p:attrNameLst>
                                          <p:attrName>style.visibility</p:attrName>
                                        </p:attrNameLst>
                                      </p:cBhvr>
                                      <p:to>
                                        <p:strVal val="visible"/>
                                      </p:to>
                                    </p:set>
                                    <p:animEffect filter="fade" transition="in">
                                      <p:cBhvr additive="repl">
                                        <p:cTn id="543" dur="250" fill="freeze"/>
                                        <p:tgtEl>
                                          <p:spTgt spid="671"/>
                                        </p:tgtEl>
                                      </p:cBhvr>
                                    </p:animEffect>
                                  </p:childTnLst>
                                </p:cTn>
                              </p:par>
                            </p:childTnLst>
                          </p:cTn>
                        </p:par>
                        <p:par>
                          <p:cTn id="544" fill="hold">
                            <p:stCondLst>
                              <p:cond delay="250"/>
                            </p:stCondLst>
                            <p:childTnLst>
                              <p:par>
                                <p:cTn id="545" nodeType="afterEffect" fill="hold" presetClass="entr" presetID="22" presetSubtype="2">
                                  <p:stCondLst>
                                    <p:cond delay="0"/>
                                  </p:stCondLst>
                                  <p:childTnLst>
                                    <p:set>
                                      <p:cBhvr>
                                        <p:cTn id="546" dur="1" fill="hold">
                                          <p:stCondLst>
                                            <p:cond delay="0"/>
                                          </p:stCondLst>
                                        </p:cTn>
                                        <p:tgtEl>
                                          <p:spTgt spid="673"/>
                                        </p:tgtEl>
                                        <p:attrNameLst>
                                          <p:attrName>style.visibility</p:attrName>
                                        </p:attrNameLst>
                                      </p:cBhvr>
                                      <p:to>
                                        <p:strVal val="visible"/>
                                      </p:to>
                                    </p:set>
                                    <p:animEffect filter="wipe(right)" transition="out">
                                      <p:cBhvr additive="repl">
                                        <p:cTn id="547" dur="250" fill="freeze"/>
                                        <p:tgtEl>
                                          <p:spTgt spid="673"/>
                                        </p:tgtEl>
                                      </p:cBhvr>
                                    </p:animEffect>
                                  </p:childTnLst>
                                </p:cTn>
                              </p:par>
                              <p:par>
                                <p:cTn id="548" nodeType="withEffect" fill="hold" presetClass="entr" presetID="22" presetSubtype="2">
                                  <p:stCondLst>
                                    <p:cond delay="0"/>
                                  </p:stCondLst>
                                  <p:childTnLst>
                                    <p:set>
                                      <p:cBhvr>
                                        <p:cTn id="549" dur="1" fill="hold">
                                          <p:stCondLst>
                                            <p:cond delay="0"/>
                                          </p:stCondLst>
                                        </p:cTn>
                                        <p:tgtEl>
                                          <p:spTgt spid="672"/>
                                        </p:tgtEl>
                                        <p:attrNameLst>
                                          <p:attrName>style.visibility</p:attrName>
                                        </p:attrNameLst>
                                      </p:cBhvr>
                                      <p:to>
                                        <p:strVal val="visible"/>
                                      </p:to>
                                    </p:set>
                                    <p:animEffect filter="wipe(right)" transition="out">
                                      <p:cBhvr additive="repl">
                                        <p:cTn id="550" dur="250" fill="freeze"/>
                                        <p:tgtEl>
                                          <p:spTgt spid="672"/>
                                        </p:tgtEl>
                                      </p:cBhvr>
                                    </p:animEffect>
                                  </p:childTnLst>
                                </p:cTn>
                              </p:par>
                              <p:par>
                                <p:cTn id="551" nodeType="withEffect" fill="hold" presetClass="entr" presetID="42">
                                  <p:stCondLst>
                                    <p:cond delay="0"/>
                                  </p:stCondLst>
                                  <p:childTnLst>
                                    <p:set>
                                      <p:cBhvr>
                                        <p:cTn id="552" dur="1" fill="hold">
                                          <p:stCondLst>
                                            <p:cond delay="0"/>
                                          </p:stCondLst>
                                        </p:cTn>
                                        <p:tgtEl>
                                          <p:spTgt spid="681"/>
                                        </p:tgtEl>
                                        <p:attrNameLst>
                                          <p:attrName>style.visibility</p:attrName>
                                        </p:attrNameLst>
                                      </p:cBhvr>
                                      <p:to>
                                        <p:strVal val="visible"/>
                                      </p:to>
                                    </p:set>
                                    <p:animEffect filter="fade" transition="in">
                                      <p:cBhvr additive="repl">
                                        <p:cTn id="553" dur="250" fill="freeze"/>
                                        <p:tgtEl>
                                          <p:spTgt spid="681"/>
                                        </p:tgtEl>
                                      </p:cBhvr>
                                    </p:animEffect>
                                    <p:anim calcmode="lin" valueType="num">
                                      <p:cBhvr additive="repl">
                                        <p:cTn id="554" dur="250" fill="hold"/>
                                        <p:tgtEl>
                                          <p:spTgt spid="681"/>
                                        </p:tgtEl>
                                        <p:attrNameLst>
                                          <p:attrName>ppt_x</p:attrName>
                                        </p:attrNameLst>
                                      </p:cBhvr>
                                      <p:tavLst>
                                        <p:tav tm="0">
                                          <p:val>
                                            <p:strVal val="#ppt_x"/>
                                          </p:val>
                                        </p:tav>
                                        <p:tav tm="100000">
                                          <p:val>
                                            <p:strVal val="#ppt_x"/>
                                          </p:val>
                                        </p:tav>
                                      </p:tavLst>
                                    </p:anim>
                                    <p:anim calcmode="lin" valueType="num">
                                      <p:cBhvr additive="repl">
                                        <p:cTn id="555" dur="250" fill="hold"/>
                                        <p:tgtEl>
                                          <p:spTgt spid="681"/>
                                        </p:tgtEl>
                                        <p:attrNameLst>
                                          <p:attrName>ppt_y</p:attrName>
                                        </p:attrNameLst>
                                      </p:cBhvr>
                                      <p:tavLst>
                                        <p:tav tm="0">
                                          <p:val>
                                            <p:strVal val="#ppt_y+.1"/>
                                          </p:val>
                                        </p:tav>
                                        <p:tav tm="100000">
                                          <p:val>
                                            <p:strVal val="#ppt_y"/>
                                          </p:val>
                                        </p:tav>
                                      </p:tavLst>
                                    </p:anim>
                                  </p:childTnLst>
                                </p:cTn>
                              </p:par>
                              <p:par>
                                <p:cTn id="556" nodeType="withEffect" fill="hold" presetClass="exit" presetID="47">
                                  <p:stCondLst>
                                    <p:cond delay="0"/>
                                  </p:stCondLst>
                                  <p:childTnLst>
                                    <p:animEffect filter="fade" transition="in">
                                      <p:cBhvr additive="repl">
                                        <p:cTn id="557" dur="250" fill="freeze"/>
                                        <p:tgtEl>
                                          <p:spTgt spid="680"/>
                                        </p:tgtEl>
                                      </p:cBhvr>
                                    </p:animEffect>
                                    <p:anim calcmode="lin" valueType="num">
                                      <p:cBhvr additive="repl">
                                        <p:cTn id="558" dur="250" fill="freeze"/>
                                        <p:tgtEl>
                                          <p:spTgt spid="680"/>
                                        </p:tgtEl>
                                        <p:attrNameLst>
                                          <p:attrName>ppt_x</p:attrName>
                                        </p:attrNameLst>
                                      </p:cBhvr>
                                      <p:tavLst>
                                        <p:tav tm="0">
                                          <p:val>
                                            <p:strVal val="#ppt_x"/>
                                          </p:val>
                                        </p:tav>
                                        <p:tav tm="100000">
                                          <p:val>
                                            <p:strVal val="#ppt_x"/>
                                          </p:val>
                                        </p:tav>
                                      </p:tavLst>
                                    </p:anim>
                                    <p:anim calcmode="lin" valueType="num">
                                      <p:cBhvr additive="repl">
                                        <p:cTn id="559" dur="250" fill="freeze"/>
                                        <p:tgtEl>
                                          <p:spTgt spid="680"/>
                                        </p:tgtEl>
                                        <p:attrNameLst>
                                          <p:attrName>ppt_y</p:attrName>
                                        </p:attrNameLst>
                                      </p:cBhvr>
                                      <p:tavLst>
                                        <p:tav tm="0">
                                          <p:val>
                                            <p:strVal val="#ppt_y"/>
                                          </p:val>
                                        </p:tav>
                                        <p:tav tm="100000">
                                          <p:val>
                                            <p:strVal val="#ppt_y-.1"/>
                                          </p:val>
                                        </p:tav>
                                      </p:tavLst>
                                    </p:anim>
                                    <p:set>
                                      <p:cBhvr>
                                        <p:cTn id="560" dur="1" fill="hold">
                                          <p:stCondLst>
                                            <p:cond delay="248"/>
                                          </p:stCondLst>
                                        </p:cTn>
                                        <p:tgtEl>
                                          <p:spTgt spid="680"/>
                                        </p:tgtEl>
                                        <p:attrNameLst>
                                          <p:attrName>style.visibility</p:attrName>
                                        </p:attrNameLst>
                                      </p:cBhvr>
                                      <p:to>
                                        <p:strVal val="hidden"/>
                                      </p:to>
                                    </p:set>
                                  </p:childTnLst>
                                </p:cTn>
                              </p:par>
                            </p:childTnLst>
                          </p:cTn>
                        </p:par>
                        <p:par>
                          <p:cTn id="561" fill="hold">
                            <p:stCondLst>
                              <p:cond delay="500"/>
                            </p:stCondLst>
                            <p:childTnLst>
                              <p:par>
                                <p:cTn id="562" nodeType="afterEffect" fill="hold" presetClass="path" presetID="63">
                                  <p:stCondLst>
                                    <p:cond delay="0"/>
                                  </p:stCondLst>
                                </p:cTn>
                              </p:par>
                              <p:par>
                                <p:cTn id="563" nodeType="withEffect" fill="hold" presetClass="path" presetID="63">
                                  <p:stCondLst>
                                    <p:cond delay="0"/>
                                  </p:stCondLst>
                                </p:cTn>
                              </p:par>
                              <p:par>
                                <p:cTn id="564" nodeType="withEffect" fill="hold" presetClass="path" presetID="63">
                                  <p:stCondLst>
                                    <p:cond delay="0"/>
                                  </p:stCondLst>
                                </p:cTn>
                              </p:par>
                            </p:childTnLst>
                          </p:cTn>
                        </p:par>
                      </p:childTnLst>
                    </p:cTn>
                  </p:par>
                  <p:par>
                    <p:cTn id="565" fill="hold">
                      <p:stCondLst>
                        <p:cond delay="indefinite"/>
                      </p:stCondLst>
                      <p:childTnLst>
                        <p:par>
                          <p:cTn id="566" fill="hold">
                            <p:stCondLst>
                              <p:cond delay="0"/>
                            </p:stCondLst>
                            <p:childTnLst>
                              <p:par>
                                <p:cTn id="567" nodeType="clickEffect" fill="hold" presetClass="exit" presetID="47">
                                  <p:stCondLst>
                                    <p:cond delay="0"/>
                                  </p:stCondLst>
                                  <p:childTnLst>
                                    <p:animEffect filter="fade" transition="in">
                                      <p:cBhvr additive="repl">
                                        <p:cTn id="568" dur="250" fill="freeze"/>
                                        <p:tgtEl>
                                          <p:spTgt spid="684"/>
                                        </p:tgtEl>
                                      </p:cBhvr>
                                    </p:animEffect>
                                    <p:anim calcmode="lin" valueType="num">
                                      <p:cBhvr additive="repl">
                                        <p:cTn id="569" dur="250" fill="freeze"/>
                                        <p:tgtEl>
                                          <p:spTgt spid="684"/>
                                        </p:tgtEl>
                                        <p:attrNameLst>
                                          <p:attrName>ppt_x</p:attrName>
                                        </p:attrNameLst>
                                      </p:cBhvr>
                                      <p:tavLst>
                                        <p:tav tm="0">
                                          <p:val>
                                            <p:strVal val="#ppt_x"/>
                                          </p:val>
                                        </p:tav>
                                        <p:tav tm="100000">
                                          <p:val>
                                            <p:strVal val="#ppt_x"/>
                                          </p:val>
                                        </p:tav>
                                      </p:tavLst>
                                    </p:anim>
                                    <p:anim calcmode="lin" valueType="num">
                                      <p:cBhvr additive="repl">
                                        <p:cTn id="570" dur="250" fill="freeze"/>
                                        <p:tgtEl>
                                          <p:spTgt spid="684"/>
                                        </p:tgtEl>
                                        <p:attrNameLst>
                                          <p:attrName>ppt_y</p:attrName>
                                        </p:attrNameLst>
                                      </p:cBhvr>
                                      <p:tavLst>
                                        <p:tav tm="0">
                                          <p:val>
                                            <p:strVal val="#ppt_y"/>
                                          </p:val>
                                        </p:tav>
                                        <p:tav tm="100000">
                                          <p:val>
                                            <p:strVal val="#ppt_y-.1"/>
                                          </p:val>
                                        </p:tav>
                                      </p:tavLst>
                                    </p:anim>
                                    <p:set>
                                      <p:cBhvr>
                                        <p:cTn id="571" dur="1" fill="hold">
                                          <p:stCondLst>
                                            <p:cond delay="248"/>
                                          </p:stCondLst>
                                        </p:cTn>
                                        <p:tgtEl>
                                          <p:spTgt spid="684"/>
                                        </p:tgtEl>
                                        <p:attrNameLst>
                                          <p:attrName>style.visibility</p:attrName>
                                        </p:attrNameLst>
                                      </p:cBhvr>
                                      <p:to>
                                        <p:strVal val="hidden"/>
                                      </p:to>
                                    </p:set>
                                  </p:childTnLst>
                                </p:cTn>
                              </p:par>
                              <p:par>
                                <p:cTn id="572" nodeType="withEffect" fill="hold" presetClass="exit" presetID="47">
                                  <p:stCondLst>
                                    <p:cond delay="0"/>
                                  </p:stCondLst>
                                  <p:childTnLst>
                                    <p:animEffect filter="fade" transition="in">
                                      <p:cBhvr additive="repl">
                                        <p:cTn id="573" dur="250" fill="freeze"/>
                                        <p:tgtEl>
                                          <p:spTgt spid="681"/>
                                        </p:tgtEl>
                                      </p:cBhvr>
                                    </p:animEffect>
                                    <p:anim calcmode="lin" valueType="num">
                                      <p:cBhvr additive="repl">
                                        <p:cTn id="574" dur="250" fill="freeze"/>
                                        <p:tgtEl>
                                          <p:spTgt spid="681"/>
                                        </p:tgtEl>
                                        <p:attrNameLst>
                                          <p:attrName>ppt_x</p:attrName>
                                        </p:attrNameLst>
                                      </p:cBhvr>
                                      <p:tavLst>
                                        <p:tav tm="0">
                                          <p:val>
                                            <p:strVal val="#ppt_x"/>
                                          </p:val>
                                        </p:tav>
                                        <p:tav tm="100000">
                                          <p:val>
                                            <p:strVal val="#ppt_x"/>
                                          </p:val>
                                        </p:tav>
                                      </p:tavLst>
                                    </p:anim>
                                    <p:anim calcmode="lin" valueType="num">
                                      <p:cBhvr additive="repl">
                                        <p:cTn id="575" dur="250" fill="freeze"/>
                                        <p:tgtEl>
                                          <p:spTgt spid="681"/>
                                        </p:tgtEl>
                                        <p:attrNameLst>
                                          <p:attrName>ppt_y</p:attrName>
                                        </p:attrNameLst>
                                      </p:cBhvr>
                                      <p:tavLst>
                                        <p:tav tm="0">
                                          <p:val>
                                            <p:strVal val="#ppt_y"/>
                                          </p:val>
                                        </p:tav>
                                        <p:tav tm="100000">
                                          <p:val>
                                            <p:strVal val="#ppt_y-.1"/>
                                          </p:val>
                                        </p:tav>
                                      </p:tavLst>
                                    </p:anim>
                                    <p:set>
                                      <p:cBhvr>
                                        <p:cTn id="576" dur="1" fill="hold">
                                          <p:stCondLst>
                                            <p:cond delay="248"/>
                                          </p:stCondLst>
                                        </p:cTn>
                                        <p:tgtEl>
                                          <p:spTgt spid="68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6" name="CustomShape 1"/>
          <p:cNvSpPr/>
          <p:nvPr/>
        </p:nvSpPr>
        <p:spPr>
          <a:xfrm>
            <a:off x="1097280" y="5074920"/>
            <a:ext cx="10112760" cy="822240"/>
          </a:xfrm>
          <a:prstGeom prst="rect">
            <a:avLst/>
          </a:prstGeom>
          <a:noFill/>
          <a:ln>
            <a:noFill/>
          </a:ln>
        </p:spPr>
        <p:txBody>
          <a:bodyPr lIns="90000" rIns="90000" tIns="0" bIns="0" anchor="b"/>
          <a:p>
            <a:pPr>
              <a:lnSpc>
                <a:spcPct val="85000"/>
              </a:lnSpc>
            </a:pPr>
            <a:r>
              <a:rPr lang="en-US" sz="4400">
                <a:solidFill>
                  <a:srgbClr val="f2f2f2"/>
                </a:solidFill>
                <a:latin typeface="Segoe UI Light"/>
              </a:rPr>
              <a:t>HEAD and checkout</a:t>
            </a:r>
            <a:endParaRPr/>
          </a:p>
        </p:txBody>
      </p:sp>
      <p:sp>
        <p:nvSpPr>
          <p:cNvPr id="687" name="CustomShape 2"/>
          <p:cNvSpPr/>
          <p:nvPr/>
        </p:nvSpPr>
        <p:spPr>
          <a:xfrm>
            <a:off x="1097280" y="5906880"/>
            <a:ext cx="10112400" cy="593640"/>
          </a:xfrm>
          <a:prstGeom prst="rect">
            <a:avLst/>
          </a:prstGeom>
          <a:noFill/>
          <a:ln>
            <a:noFill/>
          </a:ln>
        </p:spPr>
        <p:txBody>
          <a:bodyPr lIns="90000" rIns="90000" tIns="0" bIns="0" anchor="ctr"/>
          <a:p>
            <a:pPr>
              <a:lnSpc>
                <a:spcPct val="100000"/>
              </a:lnSpc>
            </a:pPr>
            <a:r>
              <a:rPr lang="en-US" sz="2800">
                <a:solidFill>
                  <a:srgbClr val="d9d9d9"/>
                </a:solidFill>
                <a:latin typeface="Segoe UI Light"/>
              </a:rPr>
              <a:t>Jumping through branches and time</a:t>
            </a:r>
            <a:endParaRPr/>
          </a:p>
          <a:p>
            <a:pPr>
              <a:lnSpc>
                <a:spcPct val="100000"/>
              </a:lnSpc>
            </a:pPr>
            <a:endParaRPr/>
          </a:p>
        </p:txBody>
      </p:sp>
    </p:spTree>
  </p:cSld>
  <p:timing>
    <p:tnLst>
      <p:par>
        <p:cTn id="577" dur="indefinite" restart="never" nodeType="tmRoot">
          <p:childTnLst>
            <p:seq>
              <p:cTn id="578"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88" name="Picture 6" descr=""/>
          <p:cNvPicPr/>
          <p:nvPr/>
        </p:nvPicPr>
        <p:blipFill>
          <a:blip r:embed="rId1"/>
          <a:stretch>
            <a:fillRect/>
          </a:stretch>
        </p:blipFill>
        <p:spPr>
          <a:xfrm>
            <a:off x="8912520" y="286560"/>
            <a:ext cx="2240280" cy="397800"/>
          </a:xfrm>
          <a:prstGeom prst="rect">
            <a:avLst/>
          </a:prstGeom>
          <a:ln>
            <a:noFill/>
          </a:ln>
        </p:spPr>
      </p:pic>
      <p:sp>
        <p:nvSpPr>
          <p:cNvPr id="689" name="CustomShape 1"/>
          <p:cNvSpPr/>
          <p:nvPr/>
        </p:nvSpPr>
        <p:spPr>
          <a:xfrm>
            <a:off x="1276200" y="3333600"/>
            <a:ext cx="816120" cy="835200"/>
          </a:xfrm>
          <a:prstGeom prst="rect">
            <a:avLst/>
          </a:prstGeom>
          <a:solidFill>
            <a:srgbClr val="5d739a"/>
          </a:solidFill>
          <a:ln w="25560">
            <a:solidFill>
              <a:srgbClr val="ffffff"/>
            </a:solidFill>
            <a:round/>
          </a:ln>
        </p:spPr>
      </p:sp>
      <p:sp>
        <p:nvSpPr>
          <p:cNvPr id="690" name="CustomShape 2"/>
          <p:cNvSpPr/>
          <p:nvPr/>
        </p:nvSpPr>
        <p:spPr>
          <a:xfrm>
            <a:off x="2914560" y="3333600"/>
            <a:ext cx="816120" cy="835200"/>
          </a:xfrm>
          <a:prstGeom prst="rect">
            <a:avLst/>
          </a:prstGeom>
          <a:solidFill>
            <a:srgbClr val="5d739a"/>
          </a:solidFill>
          <a:ln w="25560">
            <a:solidFill>
              <a:srgbClr val="ffffff"/>
            </a:solidFill>
            <a:round/>
          </a:ln>
        </p:spPr>
      </p:sp>
      <p:sp>
        <p:nvSpPr>
          <p:cNvPr id="691" name="CustomShape 3"/>
          <p:cNvSpPr/>
          <p:nvPr/>
        </p:nvSpPr>
        <p:spPr>
          <a:xfrm>
            <a:off x="4552920" y="3333600"/>
            <a:ext cx="816120" cy="835200"/>
          </a:xfrm>
          <a:prstGeom prst="rect">
            <a:avLst/>
          </a:prstGeom>
          <a:solidFill>
            <a:srgbClr val="5d739a"/>
          </a:solidFill>
          <a:ln w="25560">
            <a:solidFill>
              <a:srgbClr val="ffffff"/>
            </a:solidFill>
            <a:round/>
          </a:ln>
        </p:spPr>
      </p:sp>
      <p:sp>
        <p:nvSpPr>
          <p:cNvPr id="692" name="CustomShape 4"/>
          <p:cNvSpPr/>
          <p:nvPr/>
        </p:nvSpPr>
        <p:spPr>
          <a:xfrm>
            <a:off x="2093400" y="3753000"/>
            <a:ext cx="816120" cy="360"/>
          </a:xfrm>
          <a:prstGeom prst="straightConnector1">
            <a:avLst/>
          </a:prstGeom>
          <a:noFill/>
          <a:ln w="25560">
            <a:solidFill>
              <a:srgbClr val="8784c7"/>
            </a:solidFill>
            <a:round/>
            <a:tailEnd len="med" type="triangle" w="med"/>
          </a:ln>
        </p:spPr>
      </p:sp>
      <p:sp>
        <p:nvSpPr>
          <p:cNvPr id="693" name="CustomShape 5"/>
          <p:cNvSpPr/>
          <p:nvPr/>
        </p:nvSpPr>
        <p:spPr>
          <a:xfrm>
            <a:off x="3731760" y="3753000"/>
            <a:ext cx="816120" cy="360"/>
          </a:xfrm>
          <a:prstGeom prst="straightConnector1">
            <a:avLst/>
          </a:prstGeom>
          <a:noFill/>
          <a:ln w="25560">
            <a:solidFill>
              <a:srgbClr val="8784c7"/>
            </a:solidFill>
            <a:round/>
            <a:tailEnd len="med" type="triangle" w="med"/>
          </a:ln>
        </p:spPr>
      </p:sp>
      <p:sp>
        <p:nvSpPr>
          <p:cNvPr id="694" name="CustomShape 6"/>
          <p:cNvSpPr/>
          <p:nvPr/>
        </p:nvSpPr>
        <p:spPr>
          <a:xfrm>
            <a:off x="4330800" y="4611240"/>
            <a:ext cx="1348920" cy="51444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master</a:t>
            </a:r>
            <a:endParaRPr/>
          </a:p>
        </p:txBody>
      </p:sp>
      <p:sp>
        <p:nvSpPr>
          <p:cNvPr id="695" name="CustomShape 7"/>
          <p:cNvSpPr/>
          <p:nvPr/>
        </p:nvSpPr>
        <p:spPr>
          <a:xfrm>
            <a:off x="4981680" y="4251240"/>
            <a:ext cx="6480" cy="473760"/>
          </a:xfrm>
          <a:prstGeom prst="straightConnector1">
            <a:avLst/>
          </a:prstGeom>
          <a:noFill/>
          <a:ln w="25560">
            <a:solidFill>
              <a:srgbClr val="000000"/>
            </a:solidFill>
            <a:round/>
            <a:tailEnd len="med" type="triangle" w="med"/>
          </a:ln>
        </p:spPr>
      </p:sp>
      <p:sp>
        <p:nvSpPr>
          <p:cNvPr id="696" name="CustomShape 8"/>
          <p:cNvSpPr/>
          <p:nvPr/>
        </p:nvSpPr>
        <p:spPr>
          <a:xfrm>
            <a:off x="5690520" y="2495520"/>
            <a:ext cx="816120" cy="835200"/>
          </a:xfrm>
          <a:prstGeom prst="rect">
            <a:avLst/>
          </a:prstGeom>
          <a:solidFill>
            <a:srgbClr val="6997af"/>
          </a:solidFill>
          <a:ln w="25560">
            <a:solidFill>
              <a:srgbClr val="ffffff"/>
            </a:solidFill>
            <a:round/>
          </a:ln>
        </p:spPr>
      </p:sp>
      <p:sp>
        <p:nvSpPr>
          <p:cNvPr id="697" name="CustomShape 9"/>
          <p:cNvSpPr/>
          <p:nvPr/>
        </p:nvSpPr>
        <p:spPr>
          <a:xfrm flipV="1">
            <a:off x="5249160" y="2913840"/>
            <a:ext cx="435600" cy="538920"/>
          </a:xfrm>
          <a:prstGeom prst="straightConnector1">
            <a:avLst/>
          </a:prstGeom>
          <a:noFill/>
          <a:ln w="25560">
            <a:solidFill>
              <a:srgbClr val="8784c7"/>
            </a:solidFill>
            <a:round/>
            <a:tailEnd len="med" type="triangle" w="med"/>
          </a:ln>
        </p:spPr>
      </p:sp>
      <p:sp>
        <p:nvSpPr>
          <p:cNvPr id="698" name="CustomShape 10"/>
          <p:cNvSpPr/>
          <p:nvPr/>
        </p:nvSpPr>
        <p:spPr>
          <a:xfrm>
            <a:off x="7209000" y="2495520"/>
            <a:ext cx="816120" cy="835200"/>
          </a:xfrm>
          <a:prstGeom prst="rect">
            <a:avLst/>
          </a:prstGeom>
          <a:solidFill>
            <a:srgbClr val="6997af"/>
          </a:solidFill>
          <a:ln w="25560">
            <a:solidFill>
              <a:srgbClr val="ffffff"/>
            </a:solidFill>
            <a:round/>
          </a:ln>
        </p:spPr>
      </p:sp>
      <p:sp>
        <p:nvSpPr>
          <p:cNvPr id="699" name="CustomShape 11"/>
          <p:cNvSpPr/>
          <p:nvPr/>
        </p:nvSpPr>
        <p:spPr>
          <a:xfrm>
            <a:off x="6507000" y="2914560"/>
            <a:ext cx="696240" cy="360"/>
          </a:xfrm>
          <a:prstGeom prst="straightConnector1">
            <a:avLst/>
          </a:prstGeom>
          <a:noFill/>
          <a:ln w="25560">
            <a:solidFill>
              <a:srgbClr val="6997af"/>
            </a:solidFill>
            <a:round/>
            <a:tailEnd len="med" type="triangle" w="med"/>
          </a:ln>
        </p:spPr>
      </p:sp>
      <p:sp>
        <p:nvSpPr>
          <p:cNvPr id="700" name="CustomShape 12"/>
          <p:cNvSpPr/>
          <p:nvPr/>
        </p:nvSpPr>
        <p:spPr>
          <a:xfrm>
            <a:off x="6454800" y="1657080"/>
            <a:ext cx="2324520" cy="51444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development</a:t>
            </a:r>
            <a:endParaRPr/>
          </a:p>
        </p:txBody>
      </p:sp>
      <p:sp>
        <p:nvSpPr>
          <p:cNvPr id="701" name="CustomShape 13"/>
          <p:cNvSpPr/>
          <p:nvPr/>
        </p:nvSpPr>
        <p:spPr>
          <a:xfrm>
            <a:off x="7613280" y="2120400"/>
            <a:ext cx="360" cy="312120"/>
          </a:xfrm>
          <a:prstGeom prst="straightConnector1">
            <a:avLst/>
          </a:prstGeom>
          <a:noFill/>
          <a:ln w="25560">
            <a:solidFill>
              <a:srgbClr val="000000"/>
            </a:solidFill>
            <a:round/>
            <a:tailEnd len="med" type="triangle" w="med"/>
          </a:ln>
        </p:spPr>
      </p:sp>
      <p:sp>
        <p:nvSpPr>
          <p:cNvPr id="702" name="CustomShape 14"/>
          <p:cNvSpPr/>
          <p:nvPr/>
        </p:nvSpPr>
        <p:spPr>
          <a:xfrm>
            <a:off x="5690520" y="4511160"/>
            <a:ext cx="816120" cy="835200"/>
          </a:xfrm>
          <a:prstGeom prst="rect">
            <a:avLst/>
          </a:prstGeom>
          <a:solidFill>
            <a:srgbClr val="6f8183"/>
          </a:solidFill>
          <a:ln w="25560">
            <a:solidFill>
              <a:srgbClr val="ffffff"/>
            </a:solidFill>
            <a:round/>
          </a:ln>
        </p:spPr>
      </p:sp>
      <p:sp>
        <p:nvSpPr>
          <p:cNvPr id="703" name="CustomShape 15"/>
          <p:cNvSpPr/>
          <p:nvPr/>
        </p:nvSpPr>
        <p:spPr>
          <a:xfrm>
            <a:off x="7209000" y="4511160"/>
            <a:ext cx="816120" cy="835200"/>
          </a:xfrm>
          <a:prstGeom prst="rect">
            <a:avLst/>
          </a:prstGeom>
          <a:solidFill>
            <a:srgbClr val="6f8183"/>
          </a:solidFill>
          <a:ln w="25560">
            <a:solidFill>
              <a:srgbClr val="ffffff"/>
            </a:solidFill>
            <a:round/>
          </a:ln>
        </p:spPr>
      </p:sp>
      <p:sp>
        <p:nvSpPr>
          <p:cNvPr id="704" name="CustomShape 16"/>
          <p:cNvSpPr/>
          <p:nvPr/>
        </p:nvSpPr>
        <p:spPr>
          <a:xfrm>
            <a:off x="6507000" y="4896000"/>
            <a:ext cx="696240" cy="360"/>
          </a:xfrm>
          <a:prstGeom prst="straightConnector1">
            <a:avLst/>
          </a:prstGeom>
          <a:noFill/>
          <a:ln w="25560">
            <a:solidFill>
              <a:srgbClr val="6f8183"/>
            </a:solidFill>
            <a:round/>
            <a:tailEnd len="med" type="triangle" w="med"/>
          </a:ln>
        </p:spPr>
      </p:sp>
      <p:sp>
        <p:nvSpPr>
          <p:cNvPr id="705" name="CustomShape 17"/>
          <p:cNvSpPr/>
          <p:nvPr/>
        </p:nvSpPr>
        <p:spPr>
          <a:xfrm>
            <a:off x="5249880" y="4046400"/>
            <a:ext cx="555480" cy="581760"/>
          </a:xfrm>
          <a:prstGeom prst="straightConnector1">
            <a:avLst/>
          </a:prstGeom>
          <a:noFill/>
          <a:ln w="25560">
            <a:solidFill>
              <a:srgbClr val="8784c7"/>
            </a:solidFill>
            <a:round/>
            <a:tailEnd len="med" type="triangle" w="med"/>
          </a:ln>
        </p:spPr>
      </p:sp>
      <p:sp>
        <p:nvSpPr>
          <p:cNvPr id="706" name="CustomShape 18"/>
          <p:cNvSpPr/>
          <p:nvPr/>
        </p:nvSpPr>
        <p:spPr>
          <a:xfrm>
            <a:off x="8727120" y="4511160"/>
            <a:ext cx="816120" cy="835200"/>
          </a:xfrm>
          <a:prstGeom prst="rect">
            <a:avLst/>
          </a:prstGeom>
          <a:solidFill>
            <a:srgbClr val="6f8183"/>
          </a:solidFill>
          <a:ln w="25560">
            <a:solidFill>
              <a:srgbClr val="ffffff"/>
            </a:solidFill>
            <a:round/>
          </a:ln>
        </p:spPr>
      </p:sp>
      <p:sp>
        <p:nvSpPr>
          <p:cNvPr id="707" name="CustomShape 19"/>
          <p:cNvSpPr/>
          <p:nvPr/>
        </p:nvSpPr>
        <p:spPr>
          <a:xfrm>
            <a:off x="8025120" y="4896000"/>
            <a:ext cx="696240" cy="360"/>
          </a:xfrm>
          <a:prstGeom prst="straightConnector1">
            <a:avLst/>
          </a:prstGeom>
          <a:noFill/>
          <a:ln w="25560">
            <a:solidFill>
              <a:srgbClr val="6f8183"/>
            </a:solidFill>
            <a:round/>
            <a:tailEnd len="med" type="triangle" w="med"/>
          </a:ln>
        </p:spPr>
      </p:sp>
      <p:sp>
        <p:nvSpPr>
          <p:cNvPr id="708" name="CustomShape 20"/>
          <p:cNvSpPr/>
          <p:nvPr/>
        </p:nvSpPr>
        <p:spPr>
          <a:xfrm>
            <a:off x="7875360" y="5734080"/>
            <a:ext cx="2519280" cy="51444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experimental</a:t>
            </a:r>
            <a:endParaRPr/>
          </a:p>
        </p:txBody>
      </p:sp>
      <p:sp>
        <p:nvSpPr>
          <p:cNvPr id="709" name="CustomShape 21"/>
          <p:cNvSpPr/>
          <p:nvPr/>
        </p:nvSpPr>
        <p:spPr>
          <a:xfrm>
            <a:off x="9136800" y="5412960"/>
            <a:ext cx="360" cy="381960"/>
          </a:xfrm>
          <a:prstGeom prst="straightConnector1">
            <a:avLst/>
          </a:prstGeom>
          <a:noFill/>
          <a:ln w="25560">
            <a:solidFill>
              <a:srgbClr val="000000"/>
            </a:solidFill>
            <a:round/>
            <a:tailEnd len="med" type="triangle" w="med"/>
          </a:ln>
        </p:spPr>
      </p:sp>
      <p:sp>
        <p:nvSpPr>
          <p:cNvPr id="710" name="CustomShape 22"/>
          <p:cNvSpPr/>
          <p:nvPr/>
        </p:nvSpPr>
        <p:spPr>
          <a:xfrm>
            <a:off x="4519800" y="5541480"/>
            <a:ext cx="958680" cy="51444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HEAD</a:t>
            </a:r>
            <a:endParaRPr/>
          </a:p>
        </p:txBody>
      </p:sp>
      <p:sp>
        <p:nvSpPr>
          <p:cNvPr id="711" name="CustomShape 23"/>
          <p:cNvSpPr/>
          <p:nvPr/>
        </p:nvSpPr>
        <p:spPr>
          <a:xfrm>
            <a:off x="5000760" y="5132520"/>
            <a:ext cx="3240" cy="404280"/>
          </a:xfrm>
          <a:prstGeom prst="straightConnector1">
            <a:avLst/>
          </a:prstGeom>
          <a:noFill/>
          <a:ln w="25560">
            <a:solidFill>
              <a:srgbClr val="ad84c6"/>
            </a:solidFill>
            <a:round/>
            <a:tailEnd len="med" type="triangle" w="med"/>
          </a:ln>
        </p:spPr>
      </p:sp>
      <p:sp>
        <p:nvSpPr>
          <p:cNvPr id="712" name="CustomShape 24"/>
          <p:cNvSpPr/>
          <p:nvPr/>
        </p:nvSpPr>
        <p:spPr>
          <a:xfrm>
            <a:off x="327240" y="5303520"/>
            <a:ext cx="3745080" cy="45576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development</a:t>
            </a:r>
            <a:endParaRPr/>
          </a:p>
        </p:txBody>
      </p:sp>
      <p:sp>
        <p:nvSpPr>
          <p:cNvPr id="713" name="CustomShape 25"/>
          <p:cNvSpPr/>
          <p:nvPr/>
        </p:nvSpPr>
        <p:spPr>
          <a:xfrm>
            <a:off x="322200" y="5303520"/>
            <a:ext cx="3884040" cy="45576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experimental</a:t>
            </a:r>
            <a:endParaRPr/>
          </a:p>
        </p:txBody>
      </p:sp>
      <p:sp>
        <p:nvSpPr>
          <p:cNvPr id="714" name="CustomShape 26"/>
          <p:cNvSpPr/>
          <p:nvPr/>
        </p:nvSpPr>
        <p:spPr>
          <a:xfrm>
            <a:off x="9574560" y="1671120"/>
            <a:ext cx="958680" cy="51444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HEAD</a:t>
            </a:r>
            <a:endParaRPr/>
          </a:p>
        </p:txBody>
      </p:sp>
      <p:sp>
        <p:nvSpPr>
          <p:cNvPr id="715" name="CustomShape 27"/>
          <p:cNvSpPr/>
          <p:nvPr/>
        </p:nvSpPr>
        <p:spPr>
          <a:xfrm>
            <a:off x="9135360" y="1911600"/>
            <a:ext cx="499320" cy="2160"/>
          </a:xfrm>
          <a:prstGeom prst="straightConnector1">
            <a:avLst/>
          </a:prstGeom>
          <a:noFill/>
          <a:ln w="25560">
            <a:solidFill>
              <a:srgbClr val="ad84c6"/>
            </a:solidFill>
            <a:round/>
            <a:tailEnd len="med" type="triangle" w="med"/>
          </a:ln>
        </p:spPr>
      </p:sp>
      <p:sp>
        <p:nvSpPr>
          <p:cNvPr id="716" name="CustomShape 28"/>
          <p:cNvSpPr/>
          <p:nvPr/>
        </p:nvSpPr>
        <p:spPr>
          <a:xfrm>
            <a:off x="1379880" y="3566880"/>
            <a:ext cx="609120" cy="36432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a1b</a:t>
            </a:r>
            <a:endParaRPr/>
          </a:p>
        </p:txBody>
      </p:sp>
      <p:sp>
        <p:nvSpPr>
          <p:cNvPr id="717" name="CustomShape 29"/>
          <p:cNvSpPr/>
          <p:nvPr/>
        </p:nvSpPr>
        <p:spPr>
          <a:xfrm>
            <a:off x="3020400" y="3566880"/>
            <a:ext cx="593640" cy="36432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2c3</a:t>
            </a:r>
            <a:endParaRPr/>
          </a:p>
        </p:txBody>
      </p:sp>
      <p:sp>
        <p:nvSpPr>
          <p:cNvPr id="718" name="CustomShape 30"/>
          <p:cNvSpPr/>
          <p:nvPr/>
        </p:nvSpPr>
        <p:spPr>
          <a:xfrm>
            <a:off x="4656600" y="3566880"/>
            <a:ext cx="609120" cy="36432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d4e</a:t>
            </a:r>
            <a:endParaRPr/>
          </a:p>
        </p:txBody>
      </p:sp>
      <p:sp>
        <p:nvSpPr>
          <p:cNvPr id="719" name="CustomShape 31"/>
          <p:cNvSpPr/>
          <p:nvPr/>
        </p:nvSpPr>
        <p:spPr>
          <a:xfrm>
            <a:off x="5791680" y="2728800"/>
            <a:ext cx="613800" cy="36432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6h3</a:t>
            </a:r>
            <a:endParaRPr/>
          </a:p>
        </p:txBody>
      </p:sp>
      <p:sp>
        <p:nvSpPr>
          <p:cNvPr id="720" name="CustomShape 32"/>
          <p:cNvSpPr/>
          <p:nvPr/>
        </p:nvSpPr>
        <p:spPr>
          <a:xfrm>
            <a:off x="7346160" y="2733480"/>
            <a:ext cx="549720" cy="36432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2f3</a:t>
            </a:r>
            <a:endParaRPr/>
          </a:p>
        </p:txBody>
      </p:sp>
      <p:sp>
        <p:nvSpPr>
          <p:cNvPr id="721" name="CustomShape 33"/>
          <p:cNvSpPr/>
          <p:nvPr/>
        </p:nvSpPr>
        <p:spPr>
          <a:xfrm>
            <a:off x="5818320" y="4744440"/>
            <a:ext cx="609120" cy="36432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1a2</a:t>
            </a:r>
            <a:endParaRPr/>
          </a:p>
        </p:txBody>
      </p:sp>
      <p:sp>
        <p:nvSpPr>
          <p:cNvPr id="722" name="CustomShape 34"/>
          <p:cNvSpPr/>
          <p:nvPr/>
        </p:nvSpPr>
        <p:spPr>
          <a:xfrm>
            <a:off x="7324200" y="4744440"/>
            <a:ext cx="593640" cy="36432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b3c</a:t>
            </a:r>
            <a:endParaRPr/>
          </a:p>
        </p:txBody>
      </p:sp>
      <p:sp>
        <p:nvSpPr>
          <p:cNvPr id="723" name="CustomShape 35"/>
          <p:cNvSpPr/>
          <p:nvPr/>
        </p:nvSpPr>
        <p:spPr>
          <a:xfrm>
            <a:off x="8853480" y="4744440"/>
            <a:ext cx="609120" cy="36432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4de</a:t>
            </a:r>
            <a:endParaRPr/>
          </a:p>
        </p:txBody>
      </p:sp>
      <p:sp>
        <p:nvSpPr>
          <p:cNvPr id="724" name="CustomShape 36"/>
          <p:cNvSpPr/>
          <p:nvPr/>
        </p:nvSpPr>
        <p:spPr>
          <a:xfrm>
            <a:off x="11026800" y="5748840"/>
            <a:ext cx="958680" cy="514440"/>
          </a:xfrm>
          <a:prstGeom prst="rect">
            <a:avLst/>
          </a:prstGeom>
          <a:noFill/>
          <a:ln>
            <a:noFill/>
          </a:ln>
        </p:spPr>
        <p:txBody>
          <a:bodyPr wrap="none" lIns="90000" rIns="90000" tIns="45000" bIns="45000"/>
          <a:p>
            <a:pPr algn="ctr">
              <a:lnSpc>
                <a:spcPct val="100000"/>
              </a:lnSpc>
            </a:pPr>
            <a:r>
              <a:rPr lang="en-US" sz="2200">
                <a:solidFill>
                  <a:srgbClr val="000000"/>
                </a:solidFill>
                <a:latin typeface="Consolas"/>
              </a:rPr>
              <a:t>HEAD</a:t>
            </a:r>
            <a:endParaRPr/>
          </a:p>
        </p:txBody>
      </p:sp>
      <p:sp>
        <p:nvSpPr>
          <p:cNvPr id="725" name="CustomShape 37"/>
          <p:cNvSpPr/>
          <p:nvPr/>
        </p:nvSpPr>
        <p:spPr>
          <a:xfrm>
            <a:off x="10484640" y="6006600"/>
            <a:ext cx="499320" cy="2160"/>
          </a:xfrm>
          <a:prstGeom prst="straightConnector1">
            <a:avLst/>
          </a:prstGeom>
          <a:noFill/>
          <a:ln w="25560">
            <a:solidFill>
              <a:srgbClr val="ad84c6"/>
            </a:solidFill>
            <a:round/>
            <a:tailEnd len="med" type="triangle" w="med"/>
          </a:ln>
        </p:spPr>
      </p:sp>
      <p:sp>
        <p:nvSpPr>
          <p:cNvPr id="726" name="CustomShape 38"/>
          <p:cNvSpPr/>
          <p:nvPr/>
        </p:nvSpPr>
        <p:spPr>
          <a:xfrm>
            <a:off x="366480" y="5303520"/>
            <a:ext cx="2634840" cy="455760"/>
          </a:xfrm>
          <a:prstGeom prst="rect">
            <a:avLst/>
          </a:prstGeom>
          <a:noFill/>
          <a:ln>
            <a:noFill/>
          </a:ln>
        </p:spPr>
        <p:txBody>
          <a:bodyPr wrap="none" lIns="90000" rIns="90000" tIns="45000" bIns="45000"/>
          <a:p>
            <a:pPr>
              <a:lnSpc>
                <a:spcPct val="100000"/>
              </a:lnSpc>
            </a:pPr>
            <a:r>
              <a:rPr lang="en-US">
                <a:solidFill>
                  <a:srgbClr val="5a3471"/>
                </a:solidFill>
                <a:latin typeface="Consolas"/>
              </a:rPr>
              <a:t>$ git checkout 2c3</a:t>
            </a:r>
            <a:endParaRPr/>
          </a:p>
        </p:txBody>
      </p:sp>
      <p:pic>
        <p:nvPicPr>
          <p:cNvPr id="727" name="Picture 47" descr=""/>
          <p:cNvPicPr/>
          <p:nvPr/>
        </p:nvPicPr>
        <p:blipFill>
          <a:blip r:embed="rId2"/>
          <a:stretch>
            <a:fillRect/>
          </a:stretch>
        </p:blipFill>
        <p:spPr>
          <a:xfrm>
            <a:off x="11612880" y="6337080"/>
            <a:ext cx="492120" cy="492120"/>
          </a:xfrm>
          <a:prstGeom prst="rect">
            <a:avLst/>
          </a:prstGeom>
          <a:ln>
            <a:noFill/>
          </a:ln>
        </p:spPr>
      </p:pic>
      <p:sp>
        <p:nvSpPr>
          <p:cNvPr id="728" name="CustomShape 39"/>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HEAD and checkout</a:t>
            </a:r>
            <a:endParaRPr/>
          </a:p>
        </p:txBody>
      </p:sp>
    </p:spTree>
  </p:cSld>
  <p:timing>
    <p:tnLst>
      <p:par>
        <p:cTn id="579" dur="indefinite" restart="never" nodeType="tmRoot">
          <p:childTnLst>
            <p:seq>
              <p:cTn id="580" dur="indefinite" nodeType="mainSeq">
                <p:childTnLst>
                  <p:par>
                    <p:cTn id="581" fill="hold">
                      <p:stCondLst>
                        <p:cond delay="indefinite"/>
                      </p:stCondLst>
                      <p:childTnLst>
                        <p:par>
                          <p:cTn id="582" fill="hold">
                            <p:stCondLst>
                              <p:cond delay="0"/>
                            </p:stCondLst>
                            <p:childTnLst>
                              <p:par>
                                <p:cTn id="583" nodeType="afterEffect" fill="hold" presetClass="entr" presetID="10">
                                  <p:stCondLst>
                                    <p:cond delay="0"/>
                                  </p:stCondLst>
                                  <p:childTnLst>
                                    <p:set>
                                      <p:cBhvr>
                                        <p:cTn id="584" dur="1" fill="hold">
                                          <p:stCondLst>
                                            <p:cond delay="0"/>
                                          </p:stCondLst>
                                        </p:cTn>
                                        <p:tgtEl>
                                          <p:spTgt spid="689"/>
                                        </p:tgtEl>
                                        <p:attrNameLst>
                                          <p:attrName>style.visibility</p:attrName>
                                        </p:attrNameLst>
                                      </p:cBhvr>
                                      <p:to>
                                        <p:strVal val="visible"/>
                                      </p:to>
                                    </p:set>
                                    <p:animEffect filter="fade" transition="in">
                                      <p:cBhvr additive="repl">
                                        <p:cTn id="585" dur="250" fill="freeze"/>
                                        <p:tgtEl>
                                          <p:spTgt spid="689"/>
                                        </p:tgtEl>
                                      </p:cBhvr>
                                    </p:animEffect>
                                  </p:childTnLst>
                                </p:cTn>
                              </p:par>
                            </p:childTnLst>
                          </p:cTn>
                        </p:par>
                        <p:par>
                          <p:cTn id="586" fill="hold">
                            <p:stCondLst>
                              <p:cond delay="250"/>
                            </p:stCondLst>
                            <p:childTnLst>
                              <p:par>
                                <p:cTn id="587" nodeType="afterEffect" fill="hold" presetClass="entr" presetID="10">
                                  <p:stCondLst>
                                    <p:cond delay="0"/>
                                  </p:stCondLst>
                                  <p:childTnLst>
                                    <p:set>
                                      <p:cBhvr>
                                        <p:cTn id="588" dur="1" fill="hold">
                                          <p:stCondLst>
                                            <p:cond delay="0"/>
                                          </p:stCondLst>
                                        </p:cTn>
                                        <p:tgtEl>
                                          <p:spTgt spid="690"/>
                                        </p:tgtEl>
                                        <p:attrNameLst>
                                          <p:attrName>style.visibility</p:attrName>
                                        </p:attrNameLst>
                                      </p:cBhvr>
                                      <p:to>
                                        <p:strVal val="visible"/>
                                      </p:to>
                                    </p:set>
                                    <p:animEffect filter="fade" transition="in">
                                      <p:cBhvr additive="repl">
                                        <p:cTn id="589" dur="250" fill="freeze"/>
                                        <p:tgtEl>
                                          <p:spTgt spid="690"/>
                                        </p:tgtEl>
                                      </p:cBhvr>
                                    </p:animEffect>
                                  </p:childTnLst>
                                </p:cTn>
                              </p:par>
                            </p:childTnLst>
                          </p:cTn>
                        </p:par>
                        <p:par>
                          <p:cTn id="590" fill="hold">
                            <p:stCondLst>
                              <p:cond delay="500"/>
                            </p:stCondLst>
                            <p:childTnLst>
                              <p:par>
                                <p:cTn id="591" nodeType="afterEffect" fill="hold" presetClass="entr" presetID="10">
                                  <p:stCondLst>
                                    <p:cond delay="0"/>
                                  </p:stCondLst>
                                  <p:childTnLst>
                                    <p:set>
                                      <p:cBhvr>
                                        <p:cTn id="592" dur="1" fill="hold">
                                          <p:stCondLst>
                                            <p:cond delay="0"/>
                                          </p:stCondLst>
                                        </p:cTn>
                                        <p:tgtEl>
                                          <p:spTgt spid="691"/>
                                        </p:tgtEl>
                                        <p:attrNameLst>
                                          <p:attrName>style.visibility</p:attrName>
                                        </p:attrNameLst>
                                      </p:cBhvr>
                                      <p:to>
                                        <p:strVal val="visible"/>
                                      </p:to>
                                    </p:set>
                                    <p:animEffect filter="fade" transition="in">
                                      <p:cBhvr additive="repl">
                                        <p:cTn id="593" dur="250" fill="freeze"/>
                                        <p:tgtEl>
                                          <p:spTgt spid="691"/>
                                        </p:tgtEl>
                                      </p:cBhvr>
                                    </p:animEffect>
                                  </p:childTnLst>
                                </p:cTn>
                              </p:par>
                            </p:childTnLst>
                          </p:cTn>
                        </p:par>
                        <p:par>
                          <p:cTn id="594" fill="hold">
                            <p:stCondLst>
                              <p:cond delay="750"/>
                            </p:stCondLst>
                            <p:childTnLst>
                              <p:par>
                                <p:cTn id="595" nodeType="afterEffect" fill="hold" presetClass="entr" presetID="10">
                                  <p:stCondLst>
                                    <p:cond delay="0"/>
                                  </p:stCondLst>
                                  <p:childTnLst>
                                    <p:set>
                                      <p:cBhvr>
                                        <p:cTn id="596" dur="1" fill="hold">
                                          <p:stCondLst>
                                            <p:cond delay="0"/>
                                          </p:stCondLst>
                                        </p:cTn>
                                        <p:tgtEl>
                                          <p:spTgt spid="696"/>
                                        </p:tgtEl>
                                        <p:attrNameLst>
                                          <p:attrName>style.visibility</p:attrName>
                                        </p:attrNameLst>
                                      </p:cBhvr>
                                      <p:to>
                                        <p:strVal val="visible"/>
                                      </p:to>
                                    </p:set>
                                    <p:animEffect filter="fade" transition="in">
                                      <p:cBhvr additive="repl">
                                        <p:cTn id="597" dur="250" fill="freeze"/>
                                        <p:tgtEl>
                                          <p:spTgt spid="696"/>
                                        </p:tgtEl>
                                      </p:cBhvr>
                                    </p:animEffect>
                                  </p:childTnLst>
                                </p:cTn>
                              </p:par>
                              <p:par>
                                <p:cTn id="598" nodeType="withEffect" fill="hold" presetClass="entr" presetID="10">
                                  <p:stCondLst>
                                    <p:cond delay="0"/>
                                  </p:stCondLst>
                                  <p:childTnLst>
                                    <p:set>
                                      <p:cBhvr>
                                        <p:cTn id="599" dur="1" fill="hold">
                                          <p:stCondLst>
                                            <p:cond delay="0"/>
                                          </p:stCondLst>
                                        </p:cTn>
                                        <p:tgtEl>
                                          <p:spTgt spid="702"/>
                                        </p:tgtEl>
                                        <p:attrNameLst>
                                          <p:attrName>style.visibility</p:attrName>
                                        </p:attrNameLst>
                                      </p:cBhvr>
                                      <p:to>
                                        <p:strVal val="visible"/>
                                      </p:to>
                                    </p:set>
                                    <p:animEffect filter="fade" transition="in">
                                      <p:cBhvr additive="repl">
                                        <p:cTn id="600" dur="250" fill="freeze"/>
                                        <p:tgtEl>
                                          <p:spTgt spid="702"/>
                                        </p:tgtEl>
                                      </p:cBhvr>
                                    </p:animEffect>
                                  </p:childTnLst>
                                </p:cTn>
                              </p:par>
                            </p:childTnLst>
                          </p:cTn>
                        </p:par>
                        <p:par>
                          <p:cTn id="601" fill="hold">
                            <p:stCondLst>
                              <p:cond delay="1000"/>
                            </p:stCondLst>
                            <p:childTnLst>
                              <p:par>
                                <p:cTn id="602" nodeType="afterEffect" fill="hold" presetClass="entr" presetID="10">
                                  <p:stCondLst>
                                    <p:cond delay="0"/>
                                  </p:stCondLst>
                                  <p:childTnLst>
                                    <p:set>
                                      <p:cBhvr>
                                        <p:cTn id="603" dur="1" fill="hold">
                                          <p:stCondLst>
                                            <p:cond delay="0"/>
                                          </p:stCondLst>
                                        </p:cTn>
                                        <p:tgtEl>
                                          <p:spTgt spid="698"/>
                                        </p:tgtEl>
                                        <p:attrNameLst>
                                          <p:attrName>style.visibility</p:attrName>
                                        </p:attrNameLst>
                                      </p:cBhvr>
                                      <p:to>
                                        <p:strVal val="visible"/>
                                      </p:to>
                                    </p:set>
                                    <p:animEffect filter="fade" transition="in">
                                      <p:cBhvr additive="repl">
                                        <p:cTn id="604" dur="250" fill="freeze"/>
                                        <p:tgtEl>
                                          <p:spTgt spid="698"/>
                                        </p:tgtEl>
                                      </p:cBhvr>
                                    </p:animEffect>
                                  </p:childTnLst>
                                </p:cTn>
                              </p:par>
                              <p:par>
                                <p:cTn id="605" nodeType="withEffect" fill="hold" presetClass="entr" presetID="10">
                                  <p:stCondLst>
                                    <p:cond delay="0"/>
                                  </p:stCondLst>
                                  <p:childTnLst>
                                    <p:set>
                                      <p:cBhvr>
                                        <p:cTn id="606" dur="1" fill="hold">
                                          <p:stCondLst>
                                            <p:cond delay="0"/>
                                          </p:stCondLst>
                                        </p:cTn>
                                        <p:tgtEl>
                                          <p:spTgt spid="703"/>
                                        </p:tgtEl>
                                        <p:attrNameLst>
                                          <p:attrName>style.visibility</p:attrName>
                                        </p:attrNameLst>
                                      </p:cBhvr>
                                      <p:to>
                                        <p:strVal val="visible"/>
                                      </p:to>
                                    </p:set>
                                    <p:animEffect filter="fade" transition="in">
                                      <p:cBhvr additive="repl">
                                        <p:cTn id="607" dur="250" fill="freeze"/>
                                        <p:tgtEl>
                                          <p:spTgt spid="703"/>
                                        </p:tgtEl>
                                      </p:cBhvr>
                                    </p:animEffect>
                                  </p:childTnLst>
                                </p:cTn>
                              </p:par>
                            </p:childTnLst>
                          </p:cTn>
                        </p:par>
                        <p:par>
                          <p:cTn id="608" fill="hold">
                            <p:stCondLst>
                              <p:cond delay="1250"/>
                            </p:stCondLst>
                            <p:childTnLst>
                              <p:par>
                                <p:cTn id="609" nodeType="afterEffect" fill="hold" presetClass="entr" presetID="10">
                                  <p:stCondLst>
                                    <p:cond delay="0"/>
                                  </p:stCondLst>
                                  <p:childTnLst>
                                    <p:set>
                                      <p:cBhvr>
                                        <p:cTn id="610" dur="1" fill="hold">
                                          <p:stCondLst>
                                            <p:cond delay="0"/>
                                          </p:stCondLst>
                                        </p:cTn>
                                        <p:tgtEl>
                                          <p:spTgt spid="706"/>
                                        </p:tgtEl>
                                        <p:attrNameLst>
                                          <p:attrName>style.visibility</p:attrName>
                                        </p:attrNameLst>
                                      </p:cBhvr>
                                      <p:to>
                                        <p:strVal val="visible"/>
                                      </p:to>
                                    </p:set>
                                    <p:animEffect filter="fade" transition="in">
                                      <p:cBhvr additive="repl">
                                        <p:cTn id="611" dur="250" fill="freeze"/>
                                        <p:tgtEl>
                                          <p:spTgt spid="706"/>
                                        </p:tgtEl>
                                      </p:cBhvr>
                                    </p:animEffect>
                                  </p:childTnLst>
                                </p:cTn>
                              </p:par>
                            </p:childTnLst>
                          </p:cTn>
                        </p:par>
                        <p:par>
                          <p:cTn id="612" fill="hold">
                            <p:stCondLst>
                              <p:cond delay="1500"/>
                            </p:stCondLst>
                            <p:childTnLst>
                              <p:par>
                                <p:cTn id="613" nodeType="afterEffect" fill="hold" presetClass="entr" presetID="22" presetSubtype="2">
                                  <p:stCondLst>
                                    <p:cond delay="0"/>
                                  </p:stCondLst>
                                  <p:childTnLst>
                                    <p:set>
                                      <p:cBhvr>
                                        <p:cTn id="614" dur="1" fill="hold">
                                          <p:stCondLst>
                                            <p:cond delay="0"/>
                                          </p:stCondLst>
                                        </p:cTn>
                                        <p:tgtEl>
                                          <p:spTgt spid="692"/>
                                        </p:tgtEl>
                                        <p:attrNameLst>
                                          <p:attrName>style.visibility</p:attrName>
                                        </p:attrNameLst>
                                      </p:cBhvr>
                                      <p:to>
                                        <p:strVal val="visible"/>
                                      </p:to>
                                    </p:set>
                                    <p:animEffect filter="wipe(right)" transition="out">
                                      <p:cBhvr additive="repl">
                                        <p:cTn id="615" dur="250" fill="freeze"/>
                                        <p:tgtEl>
                                          <p:spTgt spid="692"/>
                                        </p:tgtEl>
                                      </p:cBhvr>
                                    </p:animEffect>
                                  </p:childTnLst>
                                </p:cTn>
                              </p:par>
                            </p:childTnLst>
                          </p:cTn>
                        </p:par>
                        <p:par>
                          <p:cTn id="616" fill="hold">
                            <p:stCondLst>
                              <p:cond delay="1750"/>
                            </p:stCondLst>
                            <p:childTnLst>
                              <p:par>
                                <p:cTn id="617" nodeType="afterEffect" fill="hold" presetClass="entr" presetID="22" presetSubtype="2">
                                  <p:stCondLst>
                                    <p:cond delay="0"/>
                                  </p:stCondLst>
                                  <p:childTnLst>
                                    <p:set>
                                      <p:cBhvr>
                                        <p:cTn id="618" dur="1" fill="hold">
                                          <p:stCondLst>
                                            <p:cond delay="0"/>
                                          </p:stCondLst>
                                        </p:cTn>
                                        <p:tgtEl>
                                          <p:spTgt spid="693"/>
                                        </p:tgtEl>
                                        <p:attrNameLst>
                                          <p:attrName>style.visibility</p:attrName>
                                        </p:attrNameLst>
                                      </p:cBhvr>
                                      <p:to>
                                        <p:strVal val="visible"/>
                                      </p:to>
                                    </p:set>
                                    <p:animEffect filter="wipe(right)" transition="out">
                                      <p:cBhvr additive="repl">
                                        <p:cTn id="619" dur="250" fill="freeze"/>
                                        <p:tgtEl>
                                          <p:spTgt spid="693"/>
                                        </p:tgtEl>
                                      </p:cBhvr>
                                    </p:animEffect>
                                  </p:childTnLst>
                                </p:cTn>
                              </p:par>
                            </p:childTnLst>
                          </p:cTn>
                        </p:par>
                        <p:par>
                          <p:cTn id="620" fill="hold">
                            <p:stCondLst>
                              <p:cond delay="2000"/>
                            </p:stCondLst>
                            <p:childTnLst>
                              <p:par>
                                <p:cTn id="621" nodeType="afterEffect" fill="hold" presetClass="entr" presetID="22" presetSubtype="2">
                                  <p:stCondLst>
                                    <p:cond delay="0"/>
                                  </p:stCondLst>
                                  <p:childTnLst>
                                    <p:set>
                                      <p:cBhvr>
                                        <p:cTn id="622" dur="1" fill="hold">
                                          <p:stCondLst>
                                            <p:cond delay="0"/>
                                          </p:stCondLst>
                                        </p:cTn>
                                        <p:tgtEl>
                                          <p:spTgt spid="697"/>
                                        </p:tgtEl>
                                        <p:attrNameLst>
                                          <p:attrName>style.visibility</p:attrName>
                                        </p:attrNameLst>
                                      </p:cBhvr>
                                      <p:to>
                                        <p:strVal val="visible"/>
                                      </p:to>
                                    </p:set>
                                    <p:animEffect filter="wipe(right)" transition="out">
                                      <p:cBhvr additive="repl">
                                        <p:cTn id="623" dur="250" fill="freeze"/>
                                        <p:tgtEl>
                                          <p:spTgt spid="697"/>
                                        </p:tgtEl>
                                      </p:cBhvr>
                                    </p:animEffect>
                                  </p:childTnLst>
                                </p:cTn>
                              </p:par>
                              <p:par>
                                <p:cTn id="624" nodeType="withEffect" fill="hold" presetClass="entr" presetID="22" presetSubtype="2">
                                  <p:stCondLst>
                                    <p:cond delay="0"/>
                                  </p:stCondLst>
                                  <p:childTnLst>
                                    <p:set>
                                      <p:cBhvr>
                                        <p:cTn id="625" dur="1" fill="hold">
                                          <p:stCondLst>
                                            <p:cond delay="0"/>
                                          </p:stCondLst>
                                        </p:cTn>
                                        <p:tgtEl>
                                          <p:spTgt spid="705"/>
                                        </p:tgtEl>
                                        <p:attrNameLst>
                                          <p:attrName>style.visibility</p:attrName>
                                        </p:attrNameLst>
                                      </p:cBhvr>
                                      <p:to>
                                        <p:strVal val="visible"/>
                                      </p:to>
                                    </p:set>
                                    <p:animEffect filter="wipe(right)" transition="out">
                                      <p:cBhvr additive="repl">
                                        <p:cTn id="626" dur="250" fill="freeze"/>
                                        <p:tgtEl>
                                          <p:spTgt spid="705"/>
                                        </p:tgtEl>
                                      </p:cBhvr>
                                    </p:animEffect>
                                  </p:childTnLst>
                                </p:cTn>
                              </p:par>
                            </p:childTnLst>
                          </p:cTn>
                        </p:par>
                        <p:par>
                          <p:cTn id="627" fill="hold">
                            <p:stCondLst>
                              <p:cond delay="2250"/>
                            </p:stCondLst>
                            <p:childTnLst>
                              <p:par>
                                <p:cTn id="628" nodeType="afterEffect" fill="hold" presetClass="entr" presetID="22" presetSubtype="2">
                                  <p:stCondLst>
                                    <p:cond delay="0"/>
                                  </p:stCondLst>
                                  <p:childTnLst>
                                    <p:set>
                                      <p:cBhvr>
                                        <p:cTn id="629" dur="1" fill="hold">
                                          <p:stCondLst>
                                            <p:cond delay="0"/>
                                          </p:stCondLst>
                                        </p:cTn>
                                        <p:tgtEl>
                                          <p:spTgt spid="699"/>
                                        </p:tgtEl>
                                        <p:attrNameLst>
                                          <p:attrName>style.visibility</p:attrName>
                                        </p:attrNameLst>
                                      </p:cBhvr>
                                      <p:to>
                                        <p:strVal val="visible"/>
                                      </p:to>
                                    </p:set>
                                    <p:animEffect filter="wipe(right)" transition="out">
                                      <p:cBhvr additive="repl">
                                        <p:cTn id="630" dur="250" fill="freeze"/>
                                        <p:tgtEl>
                                          <p:spTgt spid="699"/>
                                        </p:tgtEl>
                                      </p:cBhvr>
                                    </p:animEffect>
                                  </p:childTnLst>
                                </p:cTn>
                              </p:par>
                              <p:par>
                                <p:cTn id="631" nodeType="withEffect" fill="hold" presetClass="entr" presetID="22" presetSubtype="2">
                                  <p:stCondLst>
                                    <p:cond delay="0"/>
                                  </p:stCondLst>
                                  <p:childTnLst>
                                    <p:set>
                                      <p:cBhvr>
                                        <p:cTn id="632" dur="1" fill="hold">
                                          <p:stCondLst>
                                            <p:cond delay="0"/>
                                          </p:stCondLst>
                                        </p:cTn>
                                        <p:tgtEl>
                                          <p:spTgt spid="704"/>
                                        </p:tgtEl>
                                        <p:attrNameLst>
                                          <p:attrName>style.visibility</p:attrName>
                                        </p:attrNameLst>
                                      </p:cBhvr>
                                      <p:to>
                                        <p:strVal val="visible"/>
                                      </p:to>
                                    </p:set>
                                    <p:animEffect filter="wipe(right)" transition="out">
                                      <p:cBhvr additive="repl">
                                        <p:cTn id="633" dur="250" fill="freeze"/>
                                        <p:tgtEl>
                                          <p:spTgt spid="704"/>
                                        </p:tgtEl>
                                      </p:cBhvr>
                                    </p:animEffect>
                                  </p:childTnLst>
                                </p:cTn>
                              </p:par>
                            </p:childTnLst>
                          </p:cTn>
                        </p:par>
                        <p:par>
                          <p:cTn id="634" fill="hold">
                            <p:stCondLst>
                              <p:cond delay="2500"/>
                            </p:stCondLst>
                            <p:childTnLst>
                              <p:par>
                                <p:cTn id="635" nodeType="afterEffect" fill="hold" presetClass="entr" presetID="22" presetSubtype="2">
                                  <p:stCondLst>
                                    <p:cond delay="0"/>
                                  </p:stCondLst>
                                  <p:childTnLst>
                                    <p:set>
                                      <p:cBhvr>
                                        <p:cTn id="636" dur="1" fill="hold">
                                          <p:stCondLst>
                                            <p:cond delay="0"/>
                                          </p:stCondLst>
                                        </p:cTn>
                                        <p:tgtEl>
                                          <p:spTgt spid="707"/>
                                        </p:tgtEl>
                                        <p:attrNameLst>
                                          <p:attrName>style.visibility</p:attrName>
                                        </p:attrNameLst>
                                      </p:cBhvr>
                                      <p:to>
                                        <p:strVal val="visible"/>
                                      </p:to>
                                    </p:set>
                                    <p:animEffect filter="wipe(right)" transition="out">
                                      <p:cBhvr additive="repl">
                                        <p:cTn id="637" dur="250" fill="freeze"/>
                                        <p:tgtEl>
                                          <p:spTgt spid="707"/>
                                        </p:tgtEl>
                                      </p:cBhvr>
                                    </p:animEffect>
                                  </p:childTnLst>
                                </p:cTn>
                              </p:par>
                            </p:childTnLst>
                          </p:cTn>
                        </p:par>
                        <p:par>
                          <p:cTn id="638" fill="hold">
                            <p:stCondLst>
                              <p:cond delay="2750"/>
                            </p:stCondLst>
                            <p:childTnLst>
                              <p:par>
                                <p:cTn id="639" nodeType="afterEffect" fill="hold" presetClass="entr" presetID="42">
                                  <p:stCondLst>
                                    <p:cond delay="0"/>
                                  </p:stCondLst>
                                  <p:childTnLst>
                                    <p:set>
                                      <p:cBhvr>
                                        <p:cTn id="640" dur="1" fill="hold">
                                          <p:stCondLst>
                                            <p:cond delay="0"/>
                                          </p:stCondLst>
                                        </p:cTn>
                                        <p:tgtEl>
                                          <p:spTgt spid="694"/>
                                        </p:tgtEl>
                                        <p:attrNameLst>
                                          <p:attrName>style.visibility</p:attrName>
                                        </p:attrNameLst>
                                      </p:cBhvr>
                                      <p:to>
                                        <p:strVal val="visible"/>
                                      </p:to>
                                    </p:set>
                                    <p:animEffect filter="fade" transition="in">
                                      <p:cBhvr additive="repl">
                                        <p:cTn id="641" dur="250" fill="freeze"/>
                                        <p:tgtEl>
                                          <p:spTgt spid="694"/>
                                        </p:tgtEl>
                                      </p:cBhvr>
                                    </p:animEffect>
                                    <p:anim calcmode="lin" valueType="num">
                                      <p:cBhvr additive="repl">
                                        <p:cTn id="642" dur="250" fill="hold"/>
                                        <p:tgtEl>
                                          <p:spTgt spid="694"/>
                                        </p:tgtEl>
                                        <p:attrNameLst>
                                          <p:attrName>ppt_x</p:attrName>
                                        </p:attrNameLst>
                                      </p:cBhvr>
                                      <p:tavLst>
                                        <p:tav tm="0">
                                          <p:val>
                                            <p:strVal val="#ppt_x"/>
                                          </p:val>
                                        </p:tav>
                                        <p:tav tm="100000">
                                          <p:val>
                                            <p:strVal val="#ppt_x"/>
                                          </p:val>
                                        </p:tav>
                                      </p:tavLst>
                                    </p:anim>
                                    <p:anim calcmode="lin" valueType="num">
                                      <p:cBhvr additive="repl">
                                        <p:cTn id="643" dur="250" fill="hold"/>
                                        <p:tgtEl>
                                          <p:spTgt spid="694"/>
                                        </p:tgtEl>
                                        <p:attrNameLst>
                                          <p:attrName>ppt_y</p:attrName>
                                        </p:attrNameLst>
                                      </p:cBhvr>
                                      <p:tavLst>
                                        <p:tav tm="0">
                                          <p:val>
                                            <p:strVal val="#ppt_y+.1"/>
                                          </p:val>
                                        </p:tav>
                                        <p:tav tm="100000">
                                          <p:val>
                                            <p:strVal val="#ppt_y"/>
                                          </p:val>
                                        </p:tav>
                                      </p:tavLst>
                                    </p:anim>
                                  </p:childTnLst>
                                </p:cTn>
                              </p:par>
                              <p:par>
                                <p:cTn id="644" nodeType="withEffect" fill="hold" presetClass="entr" presetID="42">
                                  <p:stCondLst>
                                    <p:cond delay="0"/>
                                  </p:stCondLst>
                                  <p:childTnLst>
                                    <p:set>
                                      <p:cBhvr>
                                        <p:cTn id="645" dur="1" fill="hold">
                                          <p:stCondLst>
                                            <p:cond delay="0"/>
                                          </p:stCondLst>
                                        </p:cTn>
                                        <p:tgtEl>
                                          <p:spTgt spid="700"/>
                                        </p:tgtEl>
                                        <p:attrNameLst>
                                          <p:attrName>style.visibility</p:attrName>
                                        </p:attrNameLst>
                                      </p:cBhvr>
                                      <p:to>
                                        <p:strVal val="visible"/>
                                      </p:to>
                                    </p:set>
                                    <p:animEffect filter="fade" transition="in">
                                      <p:cBhvr additive="repl">
                                        <p:cTn id="646" dur="250" fill="freeze"/>
                                        <p:tgtEl>
                                          <p:spTgt spid="700"/>
                                        </p:tgtEl>
                                      </p:cBhvr>
                                    </p:animEffect>
                                    <p:anim calcmode="lin" valueType="num">
                                      <p:cBhvr additive="repl">
                                        <p:cTn id="647" dur="250" fill="hold"/>
                                        <p:tgtEl>
                                          <p:spTgt spid="700"/>
                                        </p:tgtEl>
                                        <p:attrNameLst>
                                          <p:attrName>ppt_x</p:attrName>
                                        </p:attrNameLst>
                                      </p:cBhvr>
                                      <p:tavLst>
                                        <p:tav tm="0">
                                          <p:val>
                                            <p:strVal val="#ppt_x"/>
                                          </p:val>
                                        </p:tav>
                                        <p:tav tm="100000">
                                          <p:val>
                                            <p:strVal val="#ppt_x"/>
                                          </p:val>
                                        </p:tav>
                                      </p:tavLst>
                                    </p:anim>
                                    <p:anim calcmode="lin" valueType="num">
                                      <p:cBhvr additive="repl">
                                        <p:cTn id="648" dur="250" fill="hold"/>
                                        <p:tgtEl>
                                          <p:spTgt spid="700"/>
                                        </p:tgtEl>
                                        <p:attrNameLst>
                                          <p:attrName>ppt_y</p:attrName>
                                        </p:attrNameLst>
                                      </p:cBhvr>
                                      <p:tavLst>
                                        <p:tav tm="0">
                                          <p:val>
                                            <p:strVal val="#ppt_y+.1"/>
                                          </p:val>
                                        </p:tav>
                                        <p:tav tm="100000">
                                          <p:val>
                                            <p:strVal val="#ppt_y"/>
                                          </p:val>
                                        </p:tav>
                                      </p:tavLst>
                                    </p:anim>
                                  </p:childTnLst>
                                </p:cTn>
                              </p:par>
                              <p:par>
                                <p:cTn id="649" nodeType="withEffect" fill="hold" presetClass="entr" presetID="42">
                                  <p:stCondLst>
                                    <p:cond delay="0"/>
                                  </p:stCondLst>
                                  <p:childTnLst>
                                    <p:set>
                                      <p:cBhvr>
                                        <p:cTn id="650" dur="1" fill="hold">
                                          <p:stCondLst>
                                            <p:cond delay="0"/>
                                          </p:stCondLst>
                                        </p:cTn>
                                        <p:tgtEl>
                                          <p:spTgt spid="708"/>
                                        </p:tgtEl>
                                        <p:attrNameLst>
                                          <p:attrName>style.visibility</p:attrName>
                                        </p:attrNameLst>
                                      </p:cBhvr>
                                      <p:to>
                                        <p:strVal val="visible"/>
                                      </p:to>
                                    </p:set>
                                    <p:animEffect filter="fade" transition="in">
                                      <p:cBhvr additive="repl">
                                        <p:cTn id="651" dur="250" fill="freeze"/>
                                        <p:tgtEl>
                                          <p:spTgt spid="708"/>
                                        </p:tgtEl>
                                      </p:cBhvr>
                                    </p:animEffect>
                                    <p:anim calcmode="lin" valueType="num">
                                      <p:cBhvr additive="repl">
                                        <p:cTn id="652" dur="250" fill="hold"/>
                                        <p:tgtEl>
                                          <p:spTgt spid="708"/>
                                        </p:tgtEl>
                                        <p:attrNameLst>
                                          <p:attrName>ppt_x</p:attrName>
                                        </p:attrNameLst>
                                      </p:cBhvr>
                                      <p:tavLst>
                                        <p:tav tm="0">
                                          <p:val>
                                            <p:strVal val="#ppt_x"/>
                                          </p:val>
                                        </p:tav>
                                        <p:tav tm="100000">
                                          <p:val>
                                            <p:strVal val="#ppt_x"/>
                                          </p:val>
                                        </p:tav>
                                      </p:tavLst>
                                    </p:anim>
                                    <p:anim calcmode="lin" valueType="num">
                                      <p:cBhvr additive="repl">
                                        <p:cTn id="653" dur="250" fill="hold"/>
                                        <p:tgtEl>
                                          <p:spTgt spid="708"/>
                                        </p:tgtEl>
                                        <p:attrNameLst>
                                          <p:attrName>ppt_y</p:attrName>
                                        </p:attrNameLst>
                                      </p:cBhvr>
                                      <p:tavLst>
                                        <p:tav tm="0">
                                          <p:val>
                                            <p:strVal val="#ppt_y+.1"/>
                                          </p:val>
                                        </p:tav>
                                        <p:tav tm="100000">
                                          <p:val>
                                            <p:strVal val="#ppt_y"/>
                                          </p:val>
                                        </p:tav>
                                      </p:tavLst>
                                    </p:anim>
                                  </p:childTnLst>
                                </p:cTn>
                              </p:par>
                            </p:childTnLst>
                          </p:cTn>
                        </p:par>
                        <p:par>
                          <p:cTn id="654" fill="hold">
                            <p:stCondLst>
                              <p:cond delay="3000"/>
                            </p:stCondLst>
                            <p:childTnLst>
                              <p:par>
                                <p:cTn id="655" nodeType="afterEffect" fill="hold" presetClass="entr" presetID="22" presetSubtype="4">
                                  <p:stCondLst>
                                    <p:cond delay="0"/>
                                  </p:stCondLst>
                                  <p:childTnLst>
                                    <p:set>
                                      <p:cBhvr>
                                        <p:cTn id="656" dur="1" fill="hold">
                                          <p:stCondLst>
                                            <p:cond delay="0"/>
                                          </p:stCondLst>
                                        </p:cTn>
                                        <p:tgtEl>
                                          <p:spTgt spid="695"/>
                                        </p:tgtEl>
                                        <p:attrNameLst>
                                          <p:attrName>style.visibility</p:attrName>
                                        </p:attrNameLst>
                                      </p:cBhvr>
                                      <p:to>
                                        <p:strVal val="visible"/>
                                      </p:to>
                                    </p:set>
                                    <p:animEffect filter="wipe(down)" transition="out">
                                      <p:cBhvr additive="repl">
                                        <p:cTn id="657" dur="250" fill="freeze"/>
                                        <p:tgtEl>
                                          <p:spTgt spid="695"/>
                                        </p:tgtEl>
                                      </p:cBhvr>
                                    </p:animEffect>
                                  </p:childTnLst>
                                </p:cTn>
                              </p:par>
                              <p:par>
                                <p:cTn id="658" nodeType="withEffect" fill="hold" presetClass="entr" presetID="22" presetSubtype="1">
                                  <p:stCondLst>
                                    <p:cond delay="0"/>
                                  </p:stCondLst>
                                  <p:childTnLst>
                                    <p:set>
                                      <p:cBhvr>
                                        <p:cTn id="659" dur="1" fill="hold">
                                          <p:stCondLst>
                                            <p:cond delay="0"/>
                                          </p:stCondLst>
                                        </p:cTn>
                                        <p:tgtEl>
                                          <p:spTgt spid="701"/>
                                        </p:tgtEl>
                                        <p:attrNameLst>
                                          <p:attrName>style.visibility</p:attrName>
                                        </p:attrNameLst>
                                      </p:cBhvr>
                                      <p:to>
                                        <p:strVal val="visible"/>
                                      </p:to>
                                    </p:set>
                                    <p:animEffect filter="wipe(up)" transition="in">
                                      <p:cBhvr additive="repl">
                                        <p:cTn id="660" dur="250" fill="freeze"/>
                                        <p:tgtEl>
                                          <p:spTgt spid="701"/>
                                        </p:tgtEl>
                                      </p:cBhvr>
                                    </p:animEffect>
                                  </p:childTnLst>
                                </p:cTn>
                              </p:par>
                              <p:par>
                                <p:cTn id="661" nodeType="withEffect" fill="hold" presetClass="entr" presetID="22" presetSubtype="4">
                                  <p:stCondLst>
                                    <p:cond delay="0"/>
                                  </p:stCondLst>
                                  <p:childTnLst>
                                    <p:set>
                                      <p:cBhvr>
                                        <p:cTn id="662" dur="1" fill="hold">
                                          <p:stCondLst>
                                            <p:cond delay="0"/>
                                          </p:stCondLst>
                                        </p:cTn>
                                        <p:tgtEl>
                                          <p:spTgt spid="709"/>
                                        </p:tgtEl>
                                        <p:attrNameLst>
                                          <p:attrName>style.visibility</p:attrName>
                                        </p:attrNameLst>
                                      </p:cBhvr>
                                      <p:to>
                                        <p:strVal val="visible"/>
                                      </p:to>
                                    </p:set>
                                    <p:animEffect filter="wipe(down)" transition="out">
                                      <p:cBhvr additive="repl">
                                        <p:cTn id="663" dur="250" fill="freeze"/>
                                        <p:tgtEl>
                                          <p:spTgt spid="709"/>
                                        </p:tgtEl>
                                      </p:cBhvr>
                                    </p:animEffect>
                                  </p:childTnLst>
                                </p:cTn>
                              </p:par>
                            </p:childTnLst>
                          </p:cTn>
                        </p:par>
                        <p:par>
                          <p:cTn id="664" fill="hold">
                            <p:stCondLst>
                              <p:cond delay="3250"/>
                            </p:stCondLst>
                            <p:childTnLst>
                              <p:par>
                                <p:cTn id="665" nodeType="afterEffect" fill="hold" presetClass="entr" presetID="42">
                                  <p:stCondLst>
                                    <p:cond delay="0"/>
                                  </p:stCondLst>
                                  <p:childTnLst>
                                    <p:set>
                                      <p:cBhvr>
                                        <p:cTn id="666" dur="1" fill="hold">
                                          <p:stCondLst>
                                            <p:cond delay="0"/>
                                          </p:stCondLst>
                                        </p:cTn>
                                        <p:tgtEl>
                                          <p:spTgt spid="710"/>
                                        </p:tgtEl>
                                        <p:attrNameLst>
                                          <p:attrName>style.visibility</p:attrName>
                                        </p:attrNameLst>
                                      </p:cBhvr>
                                      <p:to>
                                        <p:strVal val="visible"/>
                                      </p:to>
                                    </p:set>
                                    <p:animEffect filter="fade" transition="in">
                                      <p:cBhvr additive="repl">
                                        <p:cTn id="667" dur="250" fill="freeze"/>
                                        <p:tgtEl>
                                          <p:spTgt spid="710"/>
                                        </p:tgtEl>
                                      </p:cBhvr>
                                    </p:animEffect>
                                    <p:anim calcmode="lin" valueType="num">
                                      <p:cBhvr additive="repl">
                                        <p:cTn id="668" dur="250" fill="hold"/>
                                        <p:tgtEl>
                                          <p:spTgt spid="710"/>
                                        </p:tgtEl>
                                        <p:attrNameLst>
                                          <p:attrName>ppt_x</p:attrName>
                                        </p:attrNameLst>
                                      </p:cBhvr>
                                      <p:tavLst>
                                        <p:tav tm="0">
                                          <p:val>
                                            <p:strVal val="#ppt_x"/>
                                          </p:val>
                                        </p:tav>
                                        <p:tav tm="100000">
                                          <p:val>
                                            <p:strVal val="#ppt_x"/>
                                          </p:val>
                                        </p:tav>
                                      </p:tavLst>
                                    </p:anim>
                                    <p:anim calcmode="lin" valueType="num">
                                      <p:cBhvr additive="repl">
                                        <p:cTn id="669" dur="250" fill="hold"/>
                                        <p:tgtEl>
                                          <p:spTgt spid="710"/>
                                        </p:tgtEl>
                                        <p:attrNameLst>
                                          <p:attrName>ppt_y</p:attrName>
                                        </p:attrNameLst>
                                      </p:cBhvr>
                                      <p:tavLst>
                                        <p:tav tm="0">
                                          <p:val>
                                            <p:strVal val="#ppt_y+.1"/>
                                          </p:val>
                                        </p:tav>
                                        <p:tav tm="100000">
                                          <p:val>
                                            <p:strVal val="#ppt_y"/>
                                          </p:val>
                                        </p:tav>
                                      </p:tavLst>
                                    </p:anim>
                                  </p:childTnLst>
                                </p:cTn>
                              </p:par>
                              <p:par>
                                <p:cTn id="670" nodeType="withEffect" fill="hold" presetClass="entr" presetID="22" presetSubtype="4">
                                  <p:stCondLst>
                                    <p:cond delay="0"/>
                                  </p:stCondLst>
                                  <p:childTnLst>
                                    <p:set>
                                      <p:cBhvr>
                                        <p:cTn id="671" dur="1" fill="hold">
                                          <p:stCondLst>
                                            <p:cond delay="0"/>
                                          </p:stCondLst>
                                        </p:cTn>
                                        <p:tgtEl>
                                          <p:spTgt spid="711"/>
                                        </p:tgtEl>
                                        <p:attrNameLst>
                                          <p:attrName>style.visibility</p:attrName>
                                        </p:attrNameLst>
                                      </p:cBhvr>
                                      <p:to>
                                        <p:strVal val="visible"/>
                                      </p:to>
                                    </p:set>
                                    <p:animEffect filter="wipe(down)" transition="out">
                                      <p:cBhvr additive="repl">
                                        <p:cTn id="672" dur="250" fill="freeze"/>
                                        <p:tgtEl>
                                          <p:spTgt spid="711"/>
                                        </p:tgtEl>
                                      </p:cBhvr>
                                    </p:animEffect>
                                  </p:childTnLst>
                                </p:cTn>
                              </p:par>
                            </p:childTnLst>
                          </p:cTn>
                        </p:par>
                      </p:childTnLst>
                    </p:cTn>
                  </p:par>
                  <p:par>
                    <p:cTn id="673" fill="hold">
                      <p:stCondLst>
                        <p:cond delay="indefinite"/>
                      </p:stCondLst>
                      <p:childTnLst>
                        <p:par>
                          <p:cTn id="674" fill="hold">
                            <p:stCondLst>
                              <p:cond delay="0"/>
                            </p:stCondLst>
                            <p:childTnLst>
                              <p:par>
                                <p:cTn id="675" nodeType="clickEffect" fill="hold" presetClass="entr" presetID="42">
                                  <p:stCondLst>
                                    <p:cond delay="0"/>
                                  </p:stCondLst>
                                  <p:childTnLst>
                                    <p:set>
                                      <p:cBhvr>
                                        <p:cTn id="676" dur="1" fill="hold">
                                          <p:stCondLst>
                                            <p:cond delay="0"/>
                                          </p:stCondLst>
                                        </p:cTn>
                                        <p:tgtEl>
                                          <p:spTgt spid="-1"/>
                                        </p:tgtEl>
                                        <p:attrNameLst>
                                          <p:attrName>style.visibility</p:attrName>
                                        </p:attrNameLst>
                                      </p:cBhvr>
                                      <p:to>
                                        <p:strVal val="visible"/>
                                      </p:to>
                                    </p:set>
                                    <p:animEffect filter="fade" transition="in">
                                      <p:cBhvr additive="repl">
                                        <p:cTn id="677" dur="250" fill="freeze"/>
                                        <p:tgtEl>
                                          <p:spTgt spid="-1"/>
                                        </p:tgtEl>
                                      </p:cBhvr>
                                    </p:animEffect>
                                    <p:anim calcmode="lin" valueType="num">
                                      <p:cBhvr additive="repl">
                                        <p:cTn id="678" dur="250" fill="hold"/>
                                        <p:tgtEl>
                                          <p:spTgt spid="-1"/>
                                        </p:tgtEl>
                                        <p:attrNameLst>
                                          <p:attrName>ppt_x</p:attrName>
                                        </p:attrNameLst>
                                      </p:cBhvr>
                                      <p:tavLst>
                                        <p:tav tm="0">
                                          <p:val>
                                            <p:strVal val="#ppt_x"/>
                                          </p:val>
                                        </p:tav>
                                        <p:tav tm="100000">
                                          <p:val>
                                            <p:strVal val="#ppt_x"/>
                                          </p:val>
                                        </p:tav>
                                      </p:tavLst>
                                    </p:anim>
                                    <p:anim calcmode="lin" valueType="num">
                                      <p:cBhvr additive="repl">
                                        <p:cTn id="679" dur="250" fill="hold"/>
                                        <p:tgtEl>
                                          <p:spTgt spid="-1"/>
                                        </p:tgtEl>
                                        <p:attrNameLst>
                                          <p:attrName>ppt_y</p:attrName>
                                        </p:attrNameLst>
                                      </p:cBhvr>
                                      <p:tavLst>
                                        <p:tav tm="0">
                                          <p:val>
                                            <p:strVal val="#ppt_y+.1"/>
                                          </p:val>
                                        </p:tav>
                                        <p:tav tm="100000">
                                          <p:val>
                                            <p:strVal val="#ppt_y"/>
                                          </p:val>
                                        </p:tav>
                                      </p:tavLst>
                                    </p:anim>
                                  </p:childTnLst>
                                </p:cTn>
                              </p:par>
                            </p:childTnLst>
                          </p:cTn>
                        </p:par>
                        <p:par>
                          <p:cTn id="680" fill="hold">
                            <p:stCondLst>
                              <p:cond delay="250"/>
                            </p:stCondLst>
                            <p:childTnLst>
                              <p:par>
                                <p:cTn id="681" nodeType="afterEffect" fill="hold" presetClass="path" presetID="42">
                                  <p:stCondLst>
                                    <p:cond delay="0"/>
                                  </p:stCondLst>
                                </p:cTn>
                              </p:par>
                              <p:par>
                                <p:cTn id="682" nodeType="withEffect" fill="hold" presetClass="path" presetID="42">
                                  <p:stCondLst>
                                    <p:cond delay="0"/>
                                  </p:stCondLst>
                                </p:cTn>
                              </p:par>
                            </p:childTnLst>
                          </p:cTn>
                        </p:par>
                        <p:par>
                          <p:cTn id="683" fill="hold">
                            <p:stCondLst>
                              <p:cond delay="1250"/>
                            </p:stCondLst>
                            <p:childTnLst>
                              <p:par>
                                <p:cTn id="684" nodeType="afterEffect" fill="hold" presetClass="emph" presetID="8">
                                  <p:stCondLst>
                                    <p:cond delay="0"/>
                                  </p:stCondLst>
                                </p:cTn>
                              </p:par>
                            </p:childTnLst>
                          </p:cTn>
                        </p:par>
                      </p:childTnLst>
                    </p:cTn>
                  </p:par>
                  <p:par>
                    <p:cTn id="685" fill="hold">
                      <p:stCondLst>
                        <p:cond delay="indefinite"/>
                      </p:stCondLst>
                      <p:childTnLst>
                        <p:par>
                          <p:cTn id="686" fill="hold">
                            <p:stCondLst>
                              <p:cond delay="0"/>
                            </p:stCondLst>
                            <p:childTnLst>
                              <p:par>
                                <p:cTn id="687" nodeType="clickEffect" fill="hold" presetClass="entr" presetID="42">
                                  <p:stCondLst>
                                    <p:cond delay="0"/>
                                  </p:stCondLst>
                                  <p:childTnLst>
                                    <p:set>
                                      <p:cBhvr>
                                        <p:cTn id="688" dur="1" fill="hold">
                                          <p:stCondLst>
                                            <p:cond delay="0"/>
                                          </p:stCondLst>
                                        </p:cTn>
                                        <p:tgtEl>
                                          <p:spTgt spid="-1"/>
                                        </p:tgtEl>
                                        <p:attrNameLst>
                                          <p:attrName>style.visibility</p:attrName>
                                        </p:attrNameLst>
                                      </p:cBhvr>
                                      <p:to>
                                        <p:strVal val="visible"/>
                                      </p:to>
                                    </p:set>
                                    <p:animEffect filter="fade" transition="in">
                                      <p:cBhvr additive="repl">
                                        <p:cTn id="689" dur="250" fill="freeze"/>
                                        <p:tgtEl>
                                          <p:spTgt spid="-1"/>
                                        </p:tgtEl>
                                      </p:cBhvr>
                                    </p:animEffect>
                                    <p:anim calcmode="lin" valueType="num">
                                      <p:cBhvr additive="repl">
                                        <p:cTn id="690" dur="250" fill="hold"/>
                                        <p:tgtEl>
                                          <p:spTgt spid="-1"/>
                                        </p:tgtEl>
                                        <p:attrNameLst>
                                          <p:attrName>ppt_x</p:attrName>
                                        </p:attrNameLst>
                                      </p:cBhvr>
                                      <p:tavLst>
                                        <p:tav tm="0">
                                          <p:val>
                                            <p:strVal val="#ppt_x"/>
                                          </p:val>
                                        </p:tav>
                                        <p:tav tm="100000">
                                          <p:val>
                                            <p:strVal val="#ppt_x"/>
                                          </p:val>
                                        </p:tav>
                                      </p:tavLst>
                                    </p:anim>
                                    <p:anim calcmode="lin" valueType="num">
                                      <p:cBhvr additive="repl">
                                        <p:cTn id="691" dur="250" fill="hold"/>
                                        <p:tgtEl>
                                          <p:spTgt spid="-1"/>
                                        </p:tgtEl>
                                        <p:attrNameLst>
                                          <p:attrName>ppt_y</p:attrName>
                                        </p:attrNameLst>
                                      </p:cBhvr>
                                      <p:tavLst>
                                        <p:tav tm="0">
                                          <p:val>
                                            <p:strVal val="#ppt_y+.1"/>
                                          </p:val>
                                        </p:tav>
                                        <p:tav tm="100000">
                                          <p:val>
                                            <p:strVal val="#ppt_y"/>
                                          </p:val>
                                        </p:tav>
                                      </p:tavLst>
                                    </p:anim>
                                  </p:childTnLst>
                                </p:cTn>
                              </p:par>
                              <p:par>
                                <p:cTn id="692" nodeType="withEffect" fill="hold" presetClass="exit" presetID="47">
                                  <p:stCondLst>
                                    <p:cond delay="0"/>
                                  </p:stCondLst>
                                  <p:childTnLst>
                                    <p:animEffect filter="fade" transition="in">
                                      <p:cBhvr additive="repl">
                                        <p:cTn id="693" dur="250" fill="freeze"/>
                                        <p:tgtEl>
                                          <p:spTgt spid="-1"/>
                                        </p:tgtEl>
                                      </p:cBhvr>
                                    </p:animEffect>
                                    <p:anim calcmode="lin" valueType="num">
                                      <p:cBhvr additive="repl">
                                        <p:cTn id="694" dur="250" fill="freeze"/>
                                        <p:tgtEl>
                                          <p:spTgt spid="-1"/>
                                        </p:tgtEl>
                                        <p:attrNameLst>
                                          <p:attrName>ppt_x</p:attrName>
                                        </p:attrNameLst>
                                      </p:cBhvr>
                                      <p:tavLst>
                                        <p:tav tm="0">
                                          <p:val>
                                            <p:strVal val="#ppt_x"/>
                                          </p:val>
                                        </p:tav>
                                        <p:tav tm="100000">
                                          <p:val>
                                            <p:strVal val="#ppt_x"/>
                                          </p:val>
                                        </p:tav>
                                      </p:tavLst>
                                    </p:anim>
                                    <p:anim calcmode="lin" valueType="num">
                                      <p:cBhvr additive="repl">
                                        <p:cTn id="695" dur="250" fill="freeze"/>
                                        <p:tgtEl>
                                          <p:spTgt spid="-1"/>
                                        </p:tgtEl>
                                        <p:attrNameLst>
                                          <p:attrName>ppt_y</p:attrName>
                                        </p:attrNameLst>
                                      </p:cBhvr>
                                      <p:tavLst>
                                        <p:tav tm="0">
                                          <p:val>
                                            <p:strVal val="#ppt_y"/>
                                          </p:val>
                                        </p:tav>
                                        <p:tav tm="100000">
                                          <p:val>
                                            <p:strVal val="#ppt_y-.1"/>
                                          </p:val>
                                        </p:tav>
                                      </p:tavLst>
                                    </p:anim>
                                    <p:set>
                                      <p:cBhvr>
                                        <p:cTn id="696" dur="1" fill="hold">
                                          <p:stCondLst>
                                            <p:cond delay="248"/>
                                          </p:stCondLst>
                                        </p:cTn>
                                        <p:tgtEl>
                                          <p:spTgt spid="-1"/>
                                        </p:tgtEl>
                                        <p:attrNameLst>
                                          <p:attrName>style.visibility</p:attrName>
                                        </p:attrNameLst>
                                      </p:cBhvr>
                                      <p:to>
                                        <p:strVal val="hidden"/>
                                      </p:to>
                                    </p:set>
                                  </p:childTnLst>
                                </p:cTn>
                              </p:par>
                              <p:par>
                                <p:cTn id="697" nodeType="withEffect" fill="hold" presetClass="exit" presetID="1">
                                  <p:stCondLst>
                                    <p:cond delay="0"/>
                                  </p:stCondLst>
                                  <p:childTnLst>
                                    <p:set>
                                      <p:cBhvr>
                                        <p:cTn id="698" dur="1" fill="hold">
                                          <p:stCondLst>
                                            <p:cond delay="0"/>
                                          </p:stCondLst>
                                        </p:cTn>
                                        <p:tgtEl>
                                          <p:spTgt spid="710"/>
                                        </p:tgtEl>
                                        <p:attrNameLst>
                                          <p:attrName>style.visibility</p:attrName>
                                        </p:attrNameLst>
                                      </p:cBhvr>
                                      <p:to>
                                        <p:strVal val="hidden"/>
                                      </p:to>
                                    </p:set>
                                  </p:childTnLst>
                                </p:cTn>
                              </p:par>
                              <p:par>
                                <p:cTn id="699" nodeType="withEffect" fill="hold" presetClass="exit" presetID="1">
                                  <p:stCondLst>
                                    <p:cond delay="0"/>
                                  </p:stCondLst>
                                  <p:childTnLst>
                                    <p:set>
                                      <p:cBhvr>
                                        <p:cTn id="700" dur="1" fill="hold">
                                          <p:stCondLst>
                                            <p:cond delay="0"/>
                                          </p:stCondLst>
                                        </p:cTn>
                                        <p:tgtEl>
                                          <p:spTgt spid="711"/>
                                        </p:tgtEl>
                                        <p:attrNameLst>
                                          <p:attrName>style.visibility</p:attrName>
                                        </p:attrNameLst>
                                      </p:cBhvr>
                                      <p:to>
                                        <p:strVal val="hidden"/>
                                      </p:to>
                                    </p:set>
                                  </p:childTnLst>
                                </p:cTn>
                              </p:par>
                              <p:par>
                                <p:cTn id="701" nodeType="withEffect" fill="hold" presetClass="entr" presetID="1">
                                  <p:stCondLst>
                                    <p:cond delay="0"/>
                                  </p:stCondLst>
                                  <p:childTnLst>
                                    <p:set>
                                      <p:cBhvr>
                                        <p:cTn id="702" dur="1" fill="hold">
                                          <p:stCondLst>
                                            <p:cond delay="0"/>
                                          </p:stCondLst>
                                        </p:cTn>
                                        <p:tgtEl>
                                          <p:spTgt spid="714"/>
                                        </p:tgtEl>
                                        <p:attrNameLst>
                                          <p:attrName>style.visibility</p:attrName>
                                        </p:attrNameLst>
                                      </p:cBhvr>
                                      <p:to>
                                        <p:strVal val="visible"/>
                                      </p:to>
                                    </p:set>
                                  </p:childTnLst>
                                </p:cTn>
                              </p:par>
                              <p:par>
                                <p:cTn id="703" nodeType="withEffect" fill="hold" presetClass="entr" presetID="1">
                                  <p:stCondLst>
                                    <p:cond delay="0"/>
                                  </p:stCondLst>
                                  <p:childTnLst>
                                    <p:set>
                                      <p:cBhvr>
                                        <p:cTn id="704" dur="1" fill="hold">
                                          <p:stCondLst>
                                            <p:cond delay="0"/>
                                          </p:stCondLst>
                                        </p:cTn>
                                        <p:tgtEl>
                                          <p:spTgt spid="715"/>
                                        </p:tgtEl>
                                        <p:attrNameLst>
                                          <p:attrName>style.visibility</p:attrName>
                                        </p:attrNameLst>
                                      </p:cBhvr>
                                      <p:to>
                                        <p:strVal val="visible"/>
                                      </p:to>
                                    </p:set>
                                  </p:childTnLst>
                                </p:cTn>
                              </p:par>
                            </p:childTnLst>
                          </p:cTn>
                        </p:par>
                        <p:par>
                          <p:cTn id="705" fill="hold">
                            <p:stCondLst>
                              <p:cond delay="250"/>
                            </p:stCondLst>
                            <p:childTnLst>
                              <p:par>
                                <p:cTn id="706" nodeType="afterEffect" fill="hold" presetClass="path" presetID="42">
                                  <p:stCondLst>
                                    <p:cond delay="0"/>
                                  </p:stCondLst>
                                </p:cTn>
                              </p:par>
                              <p:par>
                                <p:cTn id="707" nodeType="withEffect" fill="hold" presetClass="path" presetID="42">
                                  <p:stCondLst>
                                    <p:cond delay="0"/>
                                  </p:stCondLst>
                                </p:cTn>
                              </p:par>
                            </p:childTnLst>
                          </p:cTn>
                        </p:par>
                      </p:childTnLst>
                    </p:cTn>
                  </p:par>
                  <p:par>
                    <p:cTn id="708" fill="hold">
                      <p:stCondLst>
                        <p:cond delay="indefinite"/>
                      </p:stCondLst>
                      <p:childTnLst>
                        <p:par>
                          <p:cTn id="709" fill="hold">
                            <p:stCondLst>
                              <p:cond delay="0"/>
                            </p:stCondLst>
                            <p:childTnLst>
                              <p:par>
                                <p:cTn id="710" nodeType="clickEffect" fill="hold" presetClass="entr" presetID="42">
                                  <p:stCondLst>
                                    <p:cond delay="0"/>
                                  </p:stCondLst>
                                  <p:childTnLst>
                                    <p:set>
                                      <p:cBhvr>
                                        <p:cTn id="711" dur="1" fill="hold">
                                          <p:stCondLst>
                                            <p:cond delay="0"/>
                                          </p:stCondLst>
                                        </p:cTn>
                                        <p:tgtEl>
                                          <p:spTgt spid="716"/>
                                        </p:tgtEl>
                                        <p:attrNameLst>
                                          <p:attrName>style.visibility</p:attrName>
                                        </p:attrNameLst>
                                      </p:cBhvr>
                                      <p:to>
                                        <p:strVal val="visible"/>
                                      </p:to>
                                    </p:set>
                                    <p:animEffect filter="fade" transition="in">
                                      <p:cBhvr additive="repl">
                                        <p:cTn id="712" dur="250" fill="freeze"/>
                                        <p:tgtEl>
                                          <p:spTgt spid="716"/>
                                        </p:tgtEl>
                                      </p:cBhvr>
                                    </p:animEffect>
                                    <p:anim calcmode="lin" valueType="num">
                                      <p:cBhvr additive="repl">
                                        <p:cTn id="713" dur="250" fill="hold"/>
                                        <p:tgtEl>
                                          <p:spTgt spid="716"/>
                                        </p:tgtEl>
                                        <p:attrNameLst>
                                          <p:attrName>ppt_x</p:attrName>
                                        </p:attrNameLst>
                                      </p:cBhvr>
                                      <p:tavLst>
                                        <p:tav tm="0">
                                          <p:val>
                                            <p:strVal val="#ppt_x"/>
                                          </p:val>
                                        </p:tav>
                                        <p:tav tm="100000">
                                          <p:val>
                                            <p:strVal val="#ppt_x"/>
                                          </p:val>
                                        </p:tav>
                                      </p:tavLst>
                                    </p:anim>
                                    <p:anim calcmode="lin" valueType="num">
                                      <p:cBhvr additive="repl">
                                        <p:cTn id="714" dur="250" fill="hold"/>
                                        <p:tgtEl>
                                          <p:spTgt spid="716"/>
                                        </p:tgtEl>
                                        <p:attrNameLst>
                                          <p:attrName>ppt_y</p:attrName>
                                        </p:attrNameLst>
                                      </p:cBhvr>
                                      <p:tavLst>
                                        <p:tav tm="0">
                                          <p:val>
                                            <p:strVal val="#ppt_y+.1"/>
                                          </p:val>
                                        </p:tav>
                                        <p:tav tm="100000">
                                          <p:val>
                                            <p:strVal val="#ppt_y"/>
                                          </p:val>
                                        </p:tav>
                                      </p:tavLst>
                                    </p:anim>
                                  </p:childTnLst>
                                </p:cTn>
                              </p:par>
                              <p:par>
                                <p:cTn id="715" nodeType="withEffect" fill="hold" presetClass="entr" presetID="42">
                                  <p:stCondLst>
                                    <p:cond delay="0"/>
                                  </p:stCondLst>
                                  <p:childTnLst>
                                    <p:set>
                                      <p:cBhvr>
                                        <p:cTn id="716" dur="1" fill="hold">
                                          <p:stCondLst>
                                            <p:cond delay="0"/>
                                          </p:stCondLst>
                                        </p:cTn>
                                        <p:tgtEl>
                                          <p:spTgt spid="717"/>
                                        </p:tgtEl>
                                        <p:attrNameLst>
                                          <p:attrName>style.visibility</p:attrName>
                                        </p:attrNameLst>
                                      </p:cBhvr>
                                      <p:to>
                                        <p:strVal val="visible"/>
                                      </p:to>
                                    </p:set>
                                    <p:animEffect filter="fade" transition="in">
                                      <p:cBhvr additive="repl">
                                        <p:cTn id="717" dur="250" fill="freeze"/>
                                        <p:tgtEl>
                                          <p:spTgt spid="717"/>
                                        </p:tgtEl>
                                      </p:cBhvr>
                                    </p:animEffect>
                                    <p:anim calcmode="lin" valueType="num">
                                      <p:cBhvr additive="repl">
                                        <p:cTn id="718" dur="250" fill="hold"/>
                                        <p:tgtEl>
                                          <p:spTgt spid="717"/>
                                        </p:tgtEl>
                                        <p:attrNameLst>
                                          <p:attrName>ppt_x</p:attrName>
                                        </p:attrNameLst>
                                      </p:cBhvr>
                                      <p:tavLst>
                                        <p:tav tm="0">
                                          <p:val>
                                            <p:strVal val="#ppt_x"/>
                                          </p:val>
                                        </p:tav>
                                        <p:tav tm="100000">
                                          <p:val>
                                            <p:strVal val="#ppt_x"/>
                                          </p:val>
                                        </p:tav>
                                      </p:tavLst>
                                    </p:anim>
                                    <p:anim calcmode="lin" valueType="num">
                                      <p:cBhvr additive="repl">
                                        <p:cTn id="719" dur="250" fill="hold"/>
                                        <p:tgtEl>
                                          <p:spTgt spid="717"/>
                                        </p:tgtEl>
                                        <p:attrNameLst>
                                          <p:attrName>ppt_y</p:attrName>
                                        </p:attrNameLst>
                                      </p:cBhvr>
                                      <p:tavLst>
                                        <p:tav tm="0">
                                          <p:val>
                                            <p:strVal val="#ppt_y+.1"/>
                                          </p:val>
                                        </p:tav>
                                        <p:tav tm="100000">
                                          <p:val>
                                            <p:strVal val="#ppt_y"/>
                                          </p:val>
                                        </p:tav>
                                      </p:tavLst>
                                    </p:anim>
                                  </p:childTnLst>
                                </p:cTn>
                              </p:par>
                              <p:par>
                                <p:cTn id="720" nodeType="withEffect" fill="hold" presetClass="entr" presetID="42">
                                  <p:stCondLst>
                                    <p:cond delay="0"/>
                                  </p:stCondLst>
                                  <p:childTnLst>
                                    <p:set>
                                      <p:cBhvr>
                                        <p:cTn id="721" dur="1" fill="hold">
                                          <p:stCondLst>
                                            <p:cond delay="0"/>
                                          </p:stCondLst>
                                        </p:cTn>
                                        <p:tgtEl>
                                          <p:spTgt spid="718"/>
                                        </p:tgtEl>
                                        <p:attrNameLst>
                                          <p:attrName>style.visibility</p:attrName>
                                        </p:attrNameLst>
                                      </p:cBhvr>
                                      <p:to>
                                        <p:strVal val="visible"/>
                                      </p:to>
                                    </p:set>
                                    <p:animEffect filter="fade" transition="in">
                                      <p:cBhvr additive="repl">
                                        <p:cTn id="722" dur="250" fill="freeze"/>
                                        <p:tgtEl>
                                          <p:spTgt spid="718"/>
                                        </p:tgtEl>
                                      </p:cBhvr>
                                    </p:animEffect>
                                    <p:anim calcmode="lin" valueType="num">
                                      <p:cBhvr additive="repl">
                                        <p:cTn id="723" dur="250" fill="hold"/>
                                        <p:tgtEl>
                                          <p:spTgt spid="718"/>
                                        </p:tgtEl>
                                        <p:attrNameLst>
                                          <p:attrName>ppt_x</p:attrName>
                                        </p:attrNameLst>
                                      </p:cBhvr>
                                      <p:tavLst>
                                        <p:tav tm="0">
                                          <p:val>
                                            <p:strVal val="#ppt_x"/>
                                          </p:val>
                                        </p:tav>
                                        <p:tav tm="100000">
                                          <p:val>
                                            <p:strVal val="#ppt_x"/>
                                          </p:val>
                                        </p:tav>
                                      </p:tavLst>
                                    </p:anim>
                                    <p:anim calcmode="lin" valueType="num">
                                      <p:cBhvr additive="repl">
                                        <p:cTn id="724" dur="250" fill="hold"/>
                                        <p:tgtEl>
                                          <p:spTgt spid="718"/>
                                        </p:tgtEl>
                                        <p:attrNameLst>
                                          <p:attrName>ppt_y</p:attrName>
                                        </p:attrNameLst>
                                      </p:cBhvr>
                                      <p:tavLst>
                                        <p:tav tm="0">
                                          <p:val>
                                            <p:strVal val="#ppt_y+.1"/>
                                          </p:val>
                                        </p:tav>
                                        <p:tav tm="100000">
                                          <p:val>
                                            <p:strVal val="#ppt_y"/>
                                          </p:val>
                                        </p:tav>
                                      </p:tavLst>
                                    </p:anim>
                                  </p:childTnLst>
                                </p:cTn>
                              </p:par>
                              <p:par>
                                <p:cTn id="725" nodeType="withEffect" fill="hold" presetClass="entr" presetID="42">
                                  <p:stCondLst>
                                    <p:cond delay="0"/>
                                  </p:stCondLst>
                                  <p:childTnLst>
                                    <p:set>
                                      <p:cBhvr>
                                        <p:cTn id="726" dur="1" fill="hold">
                                          <p:stCondLst>
                                            <p:cond delay="0"/>
                                          </p:stCondLst>
                                        </p:cTn>
                                        <p:tgtEl>
                                          <p:spTgt spid="719"/>
                                        </p:tgtEl>
                                        <p:attrNameLst>
                                          <p:attrName>style.visibility</p:attrName>
                                        </p:attrNameLst>
                                      </p:cBhvr>
                                      <p:to>
                                        <p:strVal val="visible"/>
                                      </p:to>
                                    </p:set>
                                    <p:animEffect filter="fade" transition="in">
                                      <p:cBhvr additive="repl">
                                        <p:cTn id="727" dur="250" fill="freeze"/>
                                        <p:tgtEl>
                                          <p:spTgt spid="719"/>
                                        </p:tgtEl>
                                      </p:cBhvr>
                                    </p:animEffect>
                                    <p:anim calcmode="lin" valueType="num">
                                      <p:cBhvr additive="repl">
                                        <p:cTn id="728" dur="250" fill="hold"/>
                                        <p:tgtEl>
                                          <p:spTgt spid="719"/>
                                        </p:tgtEl>
                                        <p:attrNameLst>
                                          <p:attrName>ppt_x</p:attrName>
                                        </p:attrNameLst>
                                      </p:cBhvr>
                                      <p:tavLst>
                                        <p:tav tm="0">
                                          <p:val>
                                            <p:strVal val="#ppt_x"/>
                                          </p:val>
                                        </p:tav>
                                        <p:tav tm="100000">
                                          <p:val>
                                            <p:strVal val="#ppt_x"/>
                                          </p:val>
                                        </p:tav>
                                      </p:tavLst>
                                    </p:anim>
                                    <p:anim calcmode="lin" valueType="num">
                                      <p:cBhvr additive="repl">
                                        <p:cTn id="729" dur="250" fill="hold"/>
                                        <p:tgtEl>
                                          <p:spTgt spid="719"/>
                                        </p:tgtEl>
                                        <p:attrNameLst>
                                          <p:attrName>ppt_y</p:attrName>
                                        </p:attrNameLst>
                                      </p:cBhvr>
                                      <p:tavLst>
                                        <p:tav tm="0">
                                          <p:val>
                                            <p:strVal val="#ppt_y+.1"/>
                                          </p:val>
                                        </p:tav>
                                        <p:tav tm="100000">
                                          <p:val>
                                            <p:strVal val="#ppt_y"/>
                                          </p:val>
                                        </p:tav>
                                      </p:tavLst>
                                    </p:anim>
                                  </p:childTnLst>
                                </p:cTn>
                              </p:par>
                              <p:par>
                                <p:cTn id="730" nodeType="withEffect" fill="hold" presetClass="entr" presetID="42">
                                  <p:stCondLst>
                                    <p:cond delay="0"/>
                                  </p:stCondLst>
                                  <p:childTnLst>
                                    <p:set>
                                      <p:cBhvr>
                                        <p:cTn id="731" dur="1" fill="hold">
                                          <p:stCondLst>
                                            <p:cond delay="0"/>
                                          </p:stCondLst>
                                        </p:cTn>
                                        <p:tgtEl>
                                          <p:spTgt spid="720"/>
                                        </p:tgtEl>
                                        <p:attrNameLst>
                                          <p:attrName>style.visibility</p:attrName>
                                        </p:attrNameLst>
                                      </p:cBhvr>
                                      <p:to>
                                        <p:strVal val="visible"/>
                                      </p:to>
                                    </p:set>
                                    <p:animEffect filter="fade" transition="in">
                                      <p:cBhvr additive="repl">
                                        <p:cTn id="732" dur="250" fill="freeze"/>
                                        <p:tgtEl>
                                          <p:spTgt spid="720"/>
                                        </p:tgtEl>
                                      </p:cBhvr>
                                    </p:animEffect>
                                    <p:anim calcmode="lin" valueType="num">
                                      <p:cBhvr additive="repl">
                                        <p:cTn id="733" dur="250" fill="hold"/>
                                        <p:tgtEl>
                                          <p:spTgt spid="720"/>
                                        </p:tgtEl>
                                        <p:attrNameLst>
                                          <p:attrName>ppt_x</p:attrName>
                                        </p:attrNameLst>
                                      </p:cBhvr>
                                      <p:tavLst>
                                        <p:tav tm="0">
                                          <p:val>
                                            <p:strVal val="#ppt_x"/>
                                          </p:val>
                                        </p:tav>
                                        <p:tav tm="100000">
                                          <p:val>
                                            <p:strVal val="#ppt_x"/>
                                          </p:val>
                                        </p:tav>
                                      </p:tavLst>
                                    </p:anim>
                                    <p:anim calcmode="lin" valueType="num">
                                      <p:cBhvr additive="repl">
                                        <p:cTn id="734" dur="250" fill="hold"/>
                                        <p:tgtEl>
                                          <p:spTgt spid="720"/>
                                        </p:tgtEl>
                                        <p:attrNameLst>
                                          <p:attrName>ppt_y</p:attrName>
                                        </p:attrNameLst>
                                      </p:cBhvr>
                                      <p:tavLst>
                                        <p:tav tm="0">
                                          <p:val>
                                            <p:strVal val="#ppt_y+.1"/>
                                          </p:val>
                                        </p:tav>
                                        <p:tav tm="100000">
                                          <p:val>
                                            <p:strVal val="#ppt_y"/>
                                          </p:val>
                                        </p:tav>
                                      </p:tavLst>
                                    </p:anim>
                                  </p:childTnLst>
                                </p:cTn>
                              </p:par>
                              <p:par>
                                <p:cTn id="735" nodeType="withEffect" fill="hold" presetClass="entr" presetID="42">
                                  <p:stCondLst>
                                    <p:cond delay="0"/>
                                  </p:stCondLst>
                                  <p:childTnLst>
                                    <p:set>
                                      <p:cBhvr>
                                        <p:cTn id="736" dur="1" fill="hold">
                                          <p:stCondLst>
                                            <p:cond delay="0"/>
                                          </p:stCondLst>
                                        </p:cTn>
                                        <p:tgtEl>
                                          <p:spTgt spid="721"/>
                                        </p:tgtEl>
                                        <p:attrNameLst>
                                          <p:attrName>style.visibility</p:attrName>
                                        </p:attrNameLst>
                                      </p:cBhvr>
                                      <p:to>
                                        <p:strVal val="visible"/>
                                      </p:to>
                                    </p:set>
                                    <p:animEffect filter="fade" transition="in">
                                      <p:cBhvr additive="repl">
                                        <p:cTn id="737" dur="250" fill="freeze"/>
                                        <p:tgtEl>
                                          <p:spTgt spid="721"/>
                                        </p:tgtEl>
                                      </p:cBhvr>
                                    </p:animEffect>
                                    <p:anim calcmode="lin" valueType="num">
                                      <p:cBhvr additive="repl">
                                        <p:cTn id="738" dur="250" fill="hold"/>
                                        <p:tgtEl>
                                          <p:spTgt spid="721"/>
                                        </p:tgtEl>
                                        <p:attrNameLst>
                                          <p:attrName>ppt_x</p:attrName>
                                        </p:attrNameLst>
                                      </p:cBhvr>
                                      <p:tavLst>
                                        <p:tav tm="0">
                                          <p:val>
                                            <p:strVal val="#ppt_x"/>
                                          </p:val>
                                        </p:tav>
                                        <p:tav tm="100000">
                                          <p:val>
                                            <p:strVal val="#ppt_x"/>
                                          </p:val>
                                        </p:tav>
                                      </p:tavLst>
                                    </p:anim>
                                    <p:anim calcmode="lin" valueType="num">
                                      <p:cBhvr additive="repl">
                                        <p:cTn id="739" dur="250" fill="hold"/>
                                        <p:tgtEl>
                                          <p:spTgt spid="721"/>
                                        </p:tgtEl>
                                        <p:attrNameLst>
                                          <p:attrName>ppt_y</p:attrName>
                                        </p:attrNameLst>
                                      </p:cBhvr>
                                      <p:tavLst>
                                        <p:tav tm="0">
                                          <p:val>
                                            <p:strVal val="#ppt_y+.1"/>
                                          </p:val>
                                        </p:tav>
                                        <p:tav tm="100000">
                                          <p:val>
                                            <p:strVal val="#ppt_y"/>
                                          </p:val>
                                        </p:tav>
                                      </p:tavLst>
                                    </p:anim>
                                  </p:childTnLst>
                                </p:cTn>
                              </p:par>
                              <p:par>
                                <p:cTn id="740" nodeType="withEffect" fill="hold" presetClass="entr" presetID="42">
                                  <p:stCondLst>
                                    <p:cond delay="0"/>
                                  </p:stCondLst>
                                  <p:childTnLst>
                                    <p:set>
                                      <p:cBhvr>
                                        <p:cTn id="741" dur="1" fill="hold">
                                          <p:stCondLst>
                                            <p:cond delay="0"/>
                                          </p:stCondLst>
                                        </p:cTn>
                                        <p:tgtEl>
                                          <p:spTgt spid="722"/>
                                        </p:tgtEl>
                                        <p:attrNameLst>
                                          <p:attrName>style.visibility</p:attrName>
                                        </p:attrNameLst>
                                      </p:cBhvr>
                                      <p:to>
                                        <p:strVal val="visible"/>
                                      </p:to>
                                    </p:set>
                                    <p:animEffect filter="fade" transition="in">
                                      <p:cBhvr additive="repl">
                                        <p:cTn id="742" dur="250" fill="freeze"/>
                                        <p:tgtEl>
                                          <p:spTgt spid="722"/>
                                        </p:tgtEl>
                                      </p:cBhvr>
                                    </p:animEffect>
                                    <p:anim calcmode="lin" valueType="num">
                                      <p:cBhvr additive="repl">
                                        <p:cTn id="743" dur="250" fill="hold"/>
                                        <p:tgtEl>
                                          <p:spTgt spid="722"/>
                                        </p:tgtEl>
                                        <p:attrNameLst>
                                          <p:attrName>ppt_x</p:attrName>
                                        </p:attrNameLst>
                                      </p:cBhvr>
                                      <p:tavLst>
                                        <p:tav tm="0">
                                          <p:val>
                                            <p:strVal val="#ppt_x"/>
                                          </p:val>
                                        </p:tav>
                                        <p:tav tm="100000">
                                          <p:val>
                                            <p:strVal val="#ppt_x"/>
                                          </p:val>
                                        </p:tav>
                                      </p:tavLst>
                                    </p:anim>
                                    <p:anim calcmode="lin" valueType="num">
                                      <p:cBhvr additive="repl">
                                        <p:cTn id="744" dur="250" fill="hold"/>
                                        <p:tgtEl>
                                          <p:spTgt spid="722"/>
                                        </p:tgtEl>
                                        <p:attrNameLst>
                                          <p:attrName>ppt_y</p:attrName>
                                        </p:attrNameLst>
                                      </p:cBhvr>
                                      <p:tavLst>
                                        <p:tav tm="0">
                                          <p:val>
                                            <p:strVal val="#ppt_y+.1"/>
                                          </p:val>
                                        </p:tav>
                                        <p:tav tm="100000">
                                          <p:val>
                                            <p:strVal val="#ppt_y"/>
                                          </p:val>
                                        </p:tav>
                                      </p:tavLst>
                                    </p:anim>
                                  </p:childTnLst>
                                </p:cTn>
                              </p:par>
                              <p:par>
                                <p:cTn id="745" nodeType="withEffect" fill="hold" presetClass="entr" presetID="42">
                                  <p:stCondLst>
                                    <p:cond delay="0"/>
                                  </p:stCondLst>
                                  <p:childTnLst>
                                    <p:set>
                                      <p:cBhvr>
                                        <p:cTn id="746" dur="1" fill="hold">
                                          <p:stCondLst>
                                            <p:cond delay="0"/>
                                          </p:stCondLst>
                                        </p:cTn>
                                        <p:tgtEl>
                                          <p:spTgt spid="723"/>
                                        </p:tgtEl>
                                        <p:attrNameLst>
                                          <p:attrName>style.visibility</p:attrName>
                                        </p:attrNameLst>
                                      </p:cBhvr>
                                      <p:to>
                                        <p:strVal val="visible"/>
                                      </p:to>
                                    </p:set>
                                    <p:animEffect filter="fade" transition="in">
                                      <p:cBhvr additive="repl">
                                        <p:cTn id="747" dur="250" fill="freeze"/>
                                        <p:tgtEl>
                                          <p:spTgt spid="723"/>
                                        </p:tgtEl>
                                      </p:cBhvr>
                                    </p:animEffect>
                                    <p:anim calcmode="lin" valueType="num">
                                      <p:cBhvr additive="repl">
                                        <p:cTn id="748" dur="250" fill="hold"/>
                                        <p:tgtEl>
                                          <p:spTgt spid="723"/>
                                        </p:tgtEl>
                                        <p:attrNameLst>
                                          <p:attrName>ppt_x</p:attrName>
                                        </p:attrNameLst>
                                      </p:cBhvr>
                                      <p:tavLst>
                                        <p:tav tm="0">
                                          <p:val>
                                            <p:strVal val="#ppt_x"/>
                                          </p:val>
                                        </p:tav>
                                        <p:tav tm="100000">
                                          <p:val>
                                            <p:strVal val="#ppt_x"/>
                                          </p:val>
                                        </p:tav>
                                      </p:tavLst>
                                    </p:anim>
                                    <p:anim calcmode="lin" valueType="num">
                                      <p:cBhvr additive="repl">
                                        <p:cTn id="749" dur="250" fill="hold"/>
                                        <p:tgtEl>
                                          <p:spTgt spid="723"/>
                                        </p:tgtEl>
                                        <p:attrNameLst>
                                          <p:attrName>ppt_y</p:attrName>
                                        </p:attrNameLst>
                                      </p:cBhvr>
                                      <p:tavLst>
                                        <p:tav tm="0">
                                          <p:val>
                                            <p:strVal val="#ppt_y+.1"/>
                                          </p:val>
                                        </p:tav>
                                        <p:tav tm="100000">
                                          <p:val>
                                            <p:strVal val="#ppt_y"/>
                                          </p:val>
                                        </p:tav>
                                      </p:tavLst>
                                    </p:anim>
                                  </p:childTnLst>
                                </p:cTn>
                              </p:par>
                              <p:par>
                                <p:cTn id="750" nodeType="withEffect" fill="hold" presetClass="entr" presetID="1">
                                  <p:stCondLst>
                                    <p:cond delay="0"/>
                                  </p:stCondLst>
                                  <p:childTnLst>
                                    <p:set>
                                      <p:cBhvr>
                                        <p:cTn id="751" dur="1" fill="hold">
                                          <p:stCondLst>
                                            <p:cond delay="0"/>
                                          </p:stCondLst>
                                        </p:cTn>
                                        <p:tgtEl>
                                          <p:spTgt spid="724"/>
                                        </p:tgtEl>
                                        <p:attrNameLst>
                                          <p:attrName>style.visibility</p:attrName>
                                        </p:attrNameLst>
                                      </p:cBhvr>
                                      <p:to>
                                        <p:strVal val="visible"/>
                                      </p:to>
                                    </p:set>
                                  </p:childTnLst>
                                </p:cTn>
                              </p:par>
                              <p:par>
                                <p:cTn id="752" nodeType="withEffect" fill="hold" presetClass="entr" presetID="1">
                                  <p:stCondLst>
                                    <p:cond delay="0"/>
                                  </p:stCondLst>
                                  <p:childTnLst>
                                    <p:set>
                                      <p:cBhvr>
                                        <p:cTn id="753" dur="1" fill="hold">
                                          <p:stCondLst>
                                            <p:cond delay="0"/>
                                          </p:stCondLst>
                                        </p:cTn>
                                        <p:tgtEl>
                                          <p:spTgt spid="725"/>
                                        </p:tgtEl>
                                        <p:attrNameLst>
                                          <p:attrName>style.visibility</p:attrName>
                                        </p:attrNameLst>
                                      </p:cBhvr>
                                      <p:to>
                                        <p:strVal val="visible"/>
                                      </p:to>
                                    </p:set>
                                  </p:childTnLst>
                                </p:cTn>
                              </p:par>
                            </p:childTnLst>
                          </p:cTn>
                        </p:par>
                      </p:childTnLst>
                    </p:cTn>
                  </p:par>
                  <p:par>
                    <p:cTn id="754" fill="hold">
                      <p:stCondLst>
                        <p:cond delay="indefinite"/>
                      </p:stCondLst>
                      <p:childTnLst>
                        <p:par>
                          <p:cTn id="755" fill="hold">
                            <p:stCondLst>
                              <p:cond delay="0"/>
                            </p:stCondLst>
                            <p:childTnLst>
                              <p:par>
                                <p:cTn id="756" nodeType="clickEffect" fill="hold" presetClass="entr" presetID="42">
                                  <p:stCondLst>
                                    <p:cond delay="0"/>
                                  </p:stCondLst>
                                  <p:childTnLst>
                                    <p:set>
                                      <p:cBhvr>
                                        <p:cTn id="757" dur="1" fill="hold">
                                          <p:stCondLst>
                                            <p:cond delay="0"/>
                                          </p:stCondLst>
                                        </p:cTn>
                                        <p:tgtEl>
                                          <p:spTgt spid="-1"/>
                                        </p:tgtEl>
                                        <p:attrNameLst>
                                          <p:attrName>style.visibility</p:attrName>
                                        </p:attrNameLst>
                                      </p:cBhvr>
                                      <p:to>
                                        <p:strVal val="visible"/>
                                      </p:to>
                                    </p:set>
                                    <p:animEffect filter="fade" transition="in">
                                      <p:cBhvr additive="repl">
                                        <p:cTn id="758" dur="250" fill="freeze"/>
                                        <p:tgtEl>
                                          <p:spTgt spid="-1"/>
                                        </p:tgtEl>
                                      </p:cBhvr>
                                    </p:animEffect>
                                    <p:anim calcmode="lin" valueType="num">
                                      <p:cBhvr additive="repl">
                                        <p:cTn id="759" dur="250" fill="hold"/>
                                        <p:tgtEl>
                                          <p:spTgt spid="-1"/>
                                        </p:tgtEl>
                                        <p:attrNameLst>
                                          <p:attrName>ppt_x</p:attrName>
                                        </p:attrNameLst>
                                      </p:cBhvr>
                                      <p:tavLst>
                                        <p:tav tm="0">
                                          <p:val>
                                            <p:strVal val="#ppt_x"/>
                                          </p:val>
                                        </p:tav>
                                        <p:tav tm="100000">
                                          <p:val>
                                            <p:strVal val="#ppt_x"/>
                                          </p:val>
                                        </p:tav>
                                      </p:tavLst>
                                    </p:anim>
                                    <p:anim calcmode="lin" valueType="num">
                                      <p:cBhvr additive="repl">
                                        <p:cTn id="760" dur="250" fill="hold"/>
                                        <p:tgtEl>
                                          <p:spTgt spid="-1"/>
                                        </p:tgtEl>
                                        <p:attrNameLst>
                                          <p:attrName>ppt_y</p:attrName>
                                        </p:attrNameLst>
                                      </p:cBhvr>
                                      <p:tavLst>
                                        <p:tav tm="0">
                                          <p:val>
                                            <p:strVal val="#ppt_y+.1"/>
                                          </p:val>
                                        </p:tav>
                                        <p:tav tm="100000">
                                          <p:val>
                                            <p:strVal val="#ppt_y"/>
                                          </p:val>
                                        </p:tav>
                                      </p:tavLst>
                                    </p:anim>
                                  </p:childTnLst>
                                </p:cTn>
                              </p:par>
                              <p:par>
                                <p:cTn id="761" nodeType="withEffect" fill="hold" presetClass="exit" presetID="47">
                                  <p:stCondLst>
                                    <p:cond delay="0"/>
                                  </p:stCondLst>
                                  <p:childTnLst>
                                    <p:animEffect filter="fade" transition="in">
                                      <p:cBhvr additive="repl">
                                        <p:cTn id="762" dur="250" fill="freeze"/>
                                        <p:tgtEl>
                                          <p:spTgt spid="-1"/>
                                        </p:tgtEl>
                                      </p:cBhvr>
                                    </p:animEffect>
                                    <p:anim calcmode="lin" valueType="num">
                                      <p:cBhvr additive="repl">
                                        <p:cTn id="763" dur="250" fill="freeze"/>
                                        <p:tgtEl>
                                          <p:spTgt spid="-1"/>
                                        </p:tgtEl>
                                        <p:attrNameLst>
                                          <p:attrName>ppt_x</p:attrName>
                                        </p:attrNameLst>
                                      </p:cBhvr>
                                      <p:tavLst>
                                        <p:tav tm="0">
                                          <p:val>
                                            <p:strVal val="#ppt_x"/>
                                          </p:val>
                                        </p:tav>
                                        <p:tav tm="100000">
                                          <p:val>
                                            <p:strVal val="#ppt_x"/>
                                          </p:val>
                                        </p:tav>
                                      </p:tavLst>
                                    </p:anim>
                                    <p:anim calcmode="lin" valueType="num">
                                      <p:cBhvr additive="repl">
                                        <p:cTn id="764" dur="250" fill="freeze"/>
                                        <p:tgtEl>
                                          <p:spTgt spid="-1"/>
                                        </p:tgtEl>
                                        <p:attrNameLst>
                                          <p:attrName>ppt_y</p:attrName>
                                        </p:attrNameLst>
                                      </p:cBhvr>
                                      <p:tavLst>
                                        <p:tav tm="0">
                                          <p:val>
                                            <p:strVal val="#ppt_y"/>
                                          </p:val>
                                        </p:tav>
                                        <p:tav tm="100000">
                                          <p:val>
                                            <p:strVal val="#ppt_y-.1"/>
                                          </p:val>
                                        </p:tav>
                                      </p:tavLst>
                                    </p:anim>
                                    <p:set>
                                      <p:cBhvr>
                                        <p:cTn id="765" dur="1" fill="hold">
                                          <p:stCondLst>
                                            <p:cond delay="248"/>
                                          </p:stCondLst>
                                        </p:cTn>
                                        <p:tgtEl>
                                          <p:spTgt spid="-1"/>
                                        </p:tgtEl>
                                        <p:attrNameLst>
                                          <p:attrName>style.visibility</p:attrName>
                                        </p:attrNameLst>
                                      </p:cBhvr>
                                      <p:to>
                                        <p:strVal val="hidden"/>
                                      </p:to>
                                    </p:set>
                                  </p:childTnLst>
                                </p:cTn>
                              </p:par>
                            </p:childTnLst>
                          </p:cTn>
                        </p:par>
                        <p:par>
                          <p:cTn id="766" fill="hold">
                            <p:stCondLst>
                              <p:cond delay="250"/>
                            </p:stCondLst>
                            <p:childTnLst>
                              <p:par>
                                <p:cTn id="767" nodeType="afterEffect" fill="hold" presetClass="path" presetID="42">
                                  <p:stCondLst>
                                    <p:cond delay="0"/>
                                  </p:stCondLst>
                                </p:cTn>
                              </p:par>
                              <p:par>
                                <p:cTn id="768" nodeType="withEffect" fill="hold" presetClass="path" presetID="42">
                                  <p:stCondLst>
                                    <p:cond delay="0"/>
                                  </p:stCondLst>
                                </p:cTn>
                              </p:par>
                            </p:childTnLst>
                          </p:cTn>
                        </p:par>
                        <p:par>
                          <p:cTn id="769" fill="hold">
                            <p:stCondLst>
                              <p:cond delay="1250"/>
                            </p:stCondLst>
                            <p:childTnLst>
                              <p:par>
                                <p:cTn id="770" nodeType="afterEffect" fill="hold" presetClass="emph" presetID="8">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pic>
        <p:nvPicPr>
          <p:cNvPr id="474" name="Picture 6" descr=""/>
          <p:cNvPicPr/>
          <p:nvPr/>
        </p:nvPicPr>
        <p:blipFill>
          <a:blip r:embed="rId1"/>
          <a:stretch>
            <a:fillRect/>
          </a:stretch>
        </p:blipFill>
        <p:spPr>
          <a:xfrm>
            <a:off x="8912520" y="286560"/>
            <a:ext cx="2240280" cy="397800"/>
          </a:xfrm>
          <a:prstGeom prst="rect">
            <a:avLst/>
          </a:prstGeom>
          <a:ln>
            <a:noFill/>
          </a:ln>
        </p:spPr>
      </p:pic>
      <p:sp>
        <p:nvSpPr>
          <p:cNvPr id="475"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Installation</a:t>
            </a:r>
            <a:endParaRPr/>
          </a:p>
        </p:txBody>
      </p:sp>
      <p:sp>
        <p:nvSpPr>
          <p:cNvPr id="476" name="CustomShape 2"/>
          <p:cNvSpPr/>
          <p:nvPr/>
        </p:nvSpPr>
        <p:spPr>
          <a:xfrm>
            <a:off x="1097280" y="1845720"/>
            <a:ext cx="10057680" cy="4022640"/>
          </a:xfrm>
          <a:prstGeom prst="rect">
            <a:avLst/>
          </a:prstGeom>
          <a:noFill/>
          <a:ln>
            <a:noFill/>
          </a:ln>
        </p:spPr>
        <p:txBody>
          <a:bodyPr lIns="0" rIns="0" tIns="45000" bIns="45000"/>
          <a:p>
            <a:pPr>
              <a:lnSpc>
                <a:spcPct val="90000"/>
              </a:lnSpc>
              <a:buFont typeface="Calibri"/>
              <a:buChar char=" "/>
            </a:pPr>
            <a:r>
              <a:rPr b="1" lang="en-US" sz="3200">
                <a:solidFill>
                  <a:srgbClr val="404040"/>
                </a:solidFill>
                <a:latin typeface="Segoe UI Light"/>
              </a:rPr>
              <a:t>Everyone</a:t>
            </a:r>
            <a:endParaRPr/>
          </a:p>
          <a:p>
            <a:pPr algn="r">
              <a:lnSpc>
                <a:spcPct val="100000"/>
              </a:lnSpc>
              <a:buFont typeface="Calibri"/>
              <a:buChar char=" "/>
            </a:pPr>
            <a:r>
              <a:rPr lang="en-US" sz="3200">
                <a:solidFill>
                  <a:srgbClr val="404040"/>
                </a:solidFill>
                <a:latin typeface="Segoe UI Light"/>
              </a:rPr>
              <a:t>Install Git: </a:t>
            </a:r>
            <a:r>
              <a:rPr lang="en-US" sz="3200" u="sng">
                <a:solidFill>
                  <a:srgbClr val="0000ff"/>
                </a:solidFill>
                <a:latin typeface="Segoe UI Light"/>
              </a:rPr>
              <a:t>www.git-scm.com/downloads</a:t>
            </a:r>
            <a:r>
              <a:rPr lang="en-US" sz="3200">
                <a:solidFill>
                  <a:srgbClr val="404040"/>
                </a:solidFill>
                <a:latin typeface="Segoe UI Light"/>
              </a:rPr>
              <a:t> </a:t>
            </a:r>
            <a:endParaRPr/>
          </a:p>
          <a:p>
            <a:pPr algn="r">
              <a:lnSpc>
                <a:spcPct val="100000"/>
              </a:lnSpc>
              <a:buFont typeface="Calibri"/>
              <a:buChar char=" "/>
            </a:pPr>
            <a:r>
              <a:rPr lang="en-US" sz="3200">
                <a:solidFill>
                  <a:srgbClr val="404040"/>
                </a:solidFill>
                <a:latin typeface="Segoe UI Light"/>
              </a:rPr>
              <a:t>Install Sublime Text 2: </a:t>
            </a:r>
            <a:r>
              <a:rPr lang="en-US" sz="3200" u="sng">
                <a:solidFill>
                  <a:srgbClr val="0000ff"/>
                </a:solidFill>
                <a:latin typeface="Segoe UI Light"/>
              </a:rPr>
              <a:t>http://</a:t>
            </a:r>
            <a:r>
              <a:rPr lang="en-US" sz="3200" u="sng">
                <a:solidFill>
                  <a:srgbClr val="0000ff"/>
                </a:solidFill>
                <a:latin typeface="Segoe UI Light"/>
              </a:rPr>
              <a:t>www.sublimetext.com/2</a:t>
            </a:r>
            <a:r>
              <a:rPr lang="en-US" sz="3200">
                <a:solidFill>
                  <a:srgbClr val="404040"/>
                </a:solidFill>
                <a:latin typeface="Segoe UI Light"/>
              </a:rPr>
              <a:t> </a:t>
            </a:r>
            <a:endParaRPr/>
          </a:p>
          <a:p>
            <a:pPr>
              <a:lnSpc>
                <a:spcPct val="90000"/>
              </a:lnSpc>
            </a:pPr>
            <a:endParaRPr/>
          </a:p>
          <a:p>
            <a:pPr>
              <a:lnSpc>
                <a:spcPct val="90000"/>
              </a:lnSpc>
              <a:buFont typeface="Calibri"/>
              <a:buChar char=" "/>
            </a:pPr>
            <a:r>
              <a:rPr b="1" lang="en-US" sz="3200">
                <a:solidFill>
                  <a:srgbClr val="404040"/>
                </a:solidFill>
                <a:latin typeface="Segoe UI Light"/>
              </a:rPr>
              <a:t>If (Windows Users)</a:t>
            </a:r>
            <a:endParaRPr/>
          </a:p>
          <a:p>
            <a:pPr algn="r">
              <a:lnSpc>
                <a:spcPct val="100000"/>
              </a:lnSpc>
              <a:buFont typeface="Calibri"/>
              <a:buChar char=" "/>
            </a:pPr>
            <a:r>
              <a:rPr lang="en-US" sz="3200">
                <a:solidFill>
                  <a:srgbClr val="404040"/>
                </a:solidFill>
                <a:latin typeface="Segoe UI Light"/>
              </a:rPr>
              <a:t>Run GitPad: </a:t>
            </a:r>
            <a:r>
              <a:rPr lang="en-US" sz="3200" u="sng">
                <a:solidFill>
                  <a:srgbClr val="0000ff"/>
                </a:solidFill>
                <a:latin typeface="Segoe UI Light"/>
              </a:rPr>
              <a:t>https://</a:t>
            </a:r>
            <a:r>
              <a:rPr lang="en-US" sz="3200" u="sng">
                <a:solidFill>
                  <a:srgbClr val="0000ff"/>
                </a:solidFill>
                <a:latin typeface="Segoe UI Light"/>
              </a:rPr>
              <a:t>github.com/github/gitpad</a:t>
            </a:r>
            <a:r>
              <a:rPr lang="en-US" sz="3200">
                <a:solidFill>
                  <a:srgbClr val="404040"/>
                </a:solidFill>
                <a:latin typeface="Segoe UI Light"/>
              </a:rPr>
              <a:t> </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729"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Checkout, Revert, and Reset</a:t>
            </a:r>
            <a:endParaRPr/>
          </a:p>
        </p:txBody>
      </p:sp>
      <p:sp>
        <p:nvSpPr>
          <p:cNvPr id="730" name="CustomShape 2"/>
          <p:cNvSpPr/>
          <p:nvPr/>
        </p:nvSpPr>
        <p:spPr>
          <a:xfrm>
            <a:off x="1097280" y="1845720"/>
            <a:ext cx="10057680" cy="4022640"/>
          </a:xfrm>
          <a:prstGeom prst="rect">
            <a:avLst/>
          </a:prstGeom>
          <a:noFill/>
          <a:ln>
            <a:noFill/>
          </a:ln>
        </p:spPr>
        <p:txBody>
          <a:bodyPr lIns="0" rIns="0" tIns="45000" bIns="45000"/>
          <a:p>
            <a:pPr>
              <a:lnSpc>
                <a:spcPct val="90000"/>
              </a:lnSpc>
              <a:buFont typeface="Calibri"/>
              <a:buChar char=" "/>
            </a:pPr>
            <a:r>
              <a:rPr lang="en-US" sz="2000">
                <a:solidFill>
                  <a:srgbClr val="5a3471"/>
                </a:solidFill>
                <a:latin typeface="Consolas"/>
              </a:rPr>
              <a:t>git checkout &lt;branch|commit&gt; </a:t>
            </a:r>
            <a:endParaRPr/>
          </a:p>
          <a:p>
            <a:pPr>
              <a:lnSpc>
                <a:spcPct val="90000"/>
              </a:lnSpc>
              <a:buFont typeface="Calibri"/>
              <a:buChar char=" "/>
            </a:pPr>
            <a:r>
              <a:rPr lang="en-US" sz="2000">
                <a:solidFill>
                  <a:srgbClr val="404040"/>
                </a:solidFill>
                <a:latin typeface="Segoe UI Light"/>
              </a:rPr>
              <a:t>Moves HEAD to that branch/commit</a:t>
            </a:r>
            <a:endParaRPr/>
          </a:p>
          <a:p>
            <a:pPr>
              <a:lnSpc>
                <a:spcPct val="90000"/>
              </a:lnSpc>
              <a:buFont typeface="Calibri"/>
              <a:buChar char=" "/>
            </a:pPr>
            <a:r>
              <a:rPr lang="en-US" sz="2000">
                <a:solidFill>
                  <a:srgbClr val="5a3471"/>
                </a:solidFill>
                <a:latin typeface="Consolas"/>
              </a:rPr>
              <a:t>git checkout &lt;commit&gt; &lt;file&gt;</a:t>
            </a:r>
            <a:endParaRPr/>
          </a:p>
          <a:p>
            <a:pPr>
              <a:lnSpc>
                <a:spcPct val="90000"/>
              </a:lnSpc>
              <a:buFont typeface="Calibri"/>
              <a:buChar char=" "/>
            </a:pPr>
            <a:r>
              <a:rPr lang="en-US" sz="2000">
                <a:solidFill>
                  <a:srgbClr val="404040"/>
                </a:solidFill>
                <a:latin typeface="Segoe UI Light"/>
              </a:rPr>
              <a:t>Takes &lt;file&gt; from the &lt;commit&gt;</a:t>
            </a:r>
            <a:endParaRPr/>
          </a:p>
          <a:p>
            <a:pPr>
              <a:lnSpc>
                <a:spcPct val="90000"/>
              </a:lnSpc>
              <a:buFont typeface="Calibri"/>
              <a:buChar char=" "/>
            </a:pPr>
            <a:r>
              <a:rPr lang="en-US" sz="2000">
                <a:solidFill>
                  <a:srgbClr val="5a3471"/>
                </a:solidFill>
                <a:latin typeface="Consolas"/>
              </a:rPr>
              <a:t>git revert &lt;commit&gt;</a:t>
            </a:r>
            <a:endParaRPr/>
          </a:p>
          <a:p>
            <a:pPr>
              <a:lnSpc>
                <a:spcPct val="90000"/>
              </a:lnSpc>
              <a:buFont typeface="Calibri"/>
              <a:buChar char=" "/>
            </a:pPr>
            <a:r>
              <a:rPr lang="en-US" sz="2000">
                <a:solidFill>
                  <a:srgbClr val="404040"/>
                </a:solidFill>
                <a:latin typeface="Segoe UI Light"/>
              </a:rPr>
              <a:t>Undoes the changes made in &lt;commit&gt;</a:t>
            </a:r>
            <a:endParaRPr/>
          </a:p>
        </p:txBody>
      </p:sp>
    </p:spTree>
  </p:cSld>
  <p:timing>
    <p:tnLst>
      <p:par>
        <p:cTn id="771" dur="indefinite" restart="never" nodeType="tmRoot">
          <p:childTnLst>
            <p:seq>
              <p:cTn id="772"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1" name="CustomShape 1"/>
          <p:cNvSpPr/>
          <p:nvPr/>
        </p:nvSpPr>
        <p:spPr>
          <a:xfrm>
            <a:off x="1097280" y="5074920"/>
            <a:ext cx="10112760" cy="822240"/>
          </a:xfrm>
          <a:prstGeom prst="rect">
            <a:avLst/>
          </a:prstGeom>
          <a:noFill/>
          <a:ln>
            <a:noFill/>
          </a:ln>
        </p:spPr>
        <p:txBody>
          <a:bodyPr lIns="90000" rIns="90000" tIns="0" bIns="0" anchor="b"/>
          <a:p>
            <a:pPr>
              <a:lnSpc>
                <a:spcPct val="85000"/>
              </a:lnSpc>
            </a:pPr>
            <a:r>
              <a:rPr lang="en-US" sz="4400">
                <a:solidFill>
                  <a:srgbClr val="f2f2f2"/>
                </a:solidFill>
                <a:latin typeface="Segoe UI Light"/>
              </a:rPr>
              <a:t>Git Reset</a:t>
            </a:r>
            <a:endParaRPr/>
          </a:p>
        </p:txBody>
      </p:sp>
      <p:sp>
        <p:nvSpPr>
          <p:cNvPr id="732" name="CustomShape 2"/>
          <p:cNvSpPr/>
          <p:nvPr/>
        </p:nvSpPr>
        <p:spPr>
          <a:xfrm>
            <a:off x="1097280" y="5906880"/>
            <a:ext cx="10112400" cy="593640"/>
          </a:xfrm>
          <a:prstGeom prst="rect">
            <a:avLst/>
          </a:prstGeom>
          <a:noFill/>
          <a:ln>
            <a:noFill/>
          </a:ln>
        </p:spPr>
        <p:txBody>
          <a:bodyPr lIns="90000" rIns="90000" tIns="0" bIns="0" anchor="ctr"/>
          <a:p>
            <a:pPr>
              <a:lnSpc>
                <a:spcPct val="100000"/>
              </a:lnSpc>
            </a:pPr>
            <a:r>
              <a:rPr lang="en-US" sz="2800">
                <a:solidFill>
                  <a:srgbClr val="d9d9d9"/>
                </a:solidFill>
                <a:latin typeface="Segoe UI Light"/>
              </a:rPr>
              <a:t>When stuff gets out of control</a:t>
            </a:r>
            <a:endParaRPr/>
          </a:p>
        </p:txBody>
      </p:sp>
    </p:spTree>
  </p:cSld>
  <p:timing>
    <p:tnLst>
      <p:par>
        <p:cTn id="773" dur="indefinite" restart="never" nodeType="tmRoot">
          <p:childTnLst>
            <p:seq>
              <p:cTn id="774"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3"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Reset: Three Modes</a:t>
            </a:r>
            <a:endParaRPr/>
          </a:p>
        </p:txBody>
      </p:sp>
      <p:sp>
        <p:nvSpPr>
          <p:cNvPr id="734" name="CustomShape 2"/>
          <p:cNvSpPr/>
          <p:nvPr/>
        </p:nvSpPr>
        <p:spPr>
          <a:xfrm>
            <a:off x="1097280" y="1845720"/>
            <a:ext cx="10057680" cy="4022640"/>
          </a:xfrm>
          <a:prstGeom prst="rect">
            <a:avLst/>
          </a:prstGeom>
          <a:noFill/>
          <a:ln>
            <a:noFill/>
          </a:ln>
        </p:spPr>
        <p:txBody>
          <a:bodyPr lIns="0" rIns="0" tIns="45000" bIns="45000"/>
          <a:p>
            <a:pPr>
              <a:lnSpc>
                <a:spcPct val="90000"/>
              </a:lnSpc>
              <a:buFont typeface="Calibri"/>
              <a:buChar char=" "/>
            </a:pPr>
            <a:r>
              <a:rPr lang="en-US" sz="2400">
                <a:solidFill>
                  <a:srgbClr val="5a3471"/>
                </a:solidFill>
                <a:latin typeface="Consolas"/>
              </a:rPr>
              <a:t>git reset &lt;commit&gt; --&lt;mode&gt;</a:t>
            </a:r>
            <a:endParaRPr/>
          </a:p>
          <a:p>
            <a:pPr>
              <a:lnSpc>
                <a:spcPct val="90000"/>
              </a:lnSpc>
              <a:buFont typeface="Calibri"/>
              <a:buChar char=" "/>
            </a:pPr>
            <a:r>
              <a:rPr lang="en-US" sz="2400">
                <a:solidFill>
                  <a:srgbClr val="5a3471"/>
                </a:solidFill>
                <a:latin typeface="Consolas"/>
              </a:rPr>
              <a:t>--hard </a:t>
            </a:r>
            <a:r>
              <a:rPr lang="en-US" sz="2400">
                <a:solidFill>
                  <a:srgbClr val="404040"/>
                </a:solidFill>
                <a:latin typeface="Segoe UI Light"/>
              </a:rPr>
              <a:t>completely drops all (tracked) changes since the specified commit</a:t>
            </a:r>
            <a:endParaRPr/>
          </a:p>
          <a:p>
            <a:pPr>
              <a:lnSpc>
                <a:spcPct val="90000"/>
              </a:lnSpc>
              <a:buFont typeface="Calibri"/>
              <a:buChar char=" "/>
            </a:pPr>
            <a:r>
              <a:rPr lang="en-US" sz="2400">
                <a:solidFill>
                  <a:srgbClr val="5a3471"/>
                </a:solidFill>
                <a:latin typeface="Consolas"/>
              </a:rPr>
              <a:t>--mixed </a:t>
            </a:r>
            <a:r>
              <a:rPr lang="en-US" sz="2400">
                <a:solidFill>
                  <a:srgbClr val="404040"/>
                </a:solidFill>
                <a:latin typeface="Segoe UI Light"/>
              </a:rPr>
              <a:t>drops changes from the repository and staging area, leaves them in the working directory</a:t>
            </a:r>
            <a:endParaRPr/>
          </a:p>
          <a:p>
            <a:pPr>
              <a:lnSpc>
                <a:spcPct val="90000"/>
              </a:lnSpc>
              <a:buFont typeface="Calibri"/>
              <a:buChar char=" "/>
            </a:pPr>
            <a:r>
              <a:rPr lang="en-US" sz="2400">
                <a:solidFill>
                  <a:srgbClr val="5a3471"/>
                </a:solidFill>
                <a:latin typeface="Consolas"/>
              </a:rPr>
              <a:t>--soft </a:t>
            </a:r>
            <a:r>
              <a:rPr lang="en-US" sz="2400">
                <a:solidFill>
                  <a:srgbClr val="404040"/>
                </a:solidFill>
                <a:latin typeface="Segoe UI Light"/>
              </a:rPr>
              <a:t>drops changes from the repository, leaves them in the staging area and working directory</a:t>
            </a:r>
            <a:endParaRPr/>
          </a:p>
          <a:p>
            <a:pPr>
              <a:lnSpc>
                <a:spcPct val="90000"/>
              </a:lnSpc>
            </a:pPr>
            <a:endParaRPr/>
          </a:p>
        </p:txBody>
      </p:sp>
    </p:spTree>
  </p:cSld>
  <p:timing>
    <p:tnLst>
      <p:par>
        <p:cTn id="775" dur="indefinite" restart="never" nodeType="tmRoot">
          <p:childTnLst>
            <p:seq>
              <p:cTn id="776"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735" name="CustomShape 1"/>
          <p:cNvSpPr/>
          <p:nvPr/>
        </p:nvSpPr>
        <p:spPr>
          <a:xfrm>
            <a:off x="1097280" y="286560"/>
            <a:ext cx="10055520" cy="1447920"/>
          </a:xfrm>
          <a:prstGeom prst="rect">
            <a:avLst/>
          </a:prstGeom>
          <a:noFill/>
          <a:ln>
            <a:noFill/>
          </a:ln>
        </p:spPr>
        <p:txBody>
          <a:bodyPr lIns="90000" rIns="90000" tIns="45000" bIns="45000" anchor="b"/>
          <a:p>
            <a:pPr>
              <a:lnSpc>
                <a:spcPct val="85000"/>
              </a:lnSpc>
            </a:pPr>
            <a:r>
              <a:rPr i="1" lang="en-US" sz="4800">
                <a:solidFill>
                  <a:srgbClr val="404040"/>
                </a:solidFill>
                <a:latin typeface="Segoe UI Light"/>
              </a:rPr>
              <a:t>git reset --hard</a:t>
            </a:r>
            <a:endParaRPr/>
          </a:p>
        </p:txBody>
      </p:sp>
      <p:pic>
        <p:nvPicPr>
          <p:cNvPr id="736" name="Picture 6" descr=""/>
          <p:cNvPicPr/>
          <p:nvPr/>
        </p:nvPicPr>
        <p:blipFill>
          <a:blip r:embed="rId1"/>
          <a:stretch>
            <a:fillRect/>
          </a:stretch>
        </p:blipFill>
        <p:spPr>
          <a:xfrm>
            <a:off x="8912520" y="286560"/>
            <a:ext cx="2240280" cy="397800"/>
          </a:xfrm>
          <a:prstGeom prst="rect">
            <a:avLst/>
          </a:prstGeom>
          <a:ln>
            <a:noFill/>
          </a:ln>
        </p:spPr>
      </p:pic>
      <p:sp>
        <p:nvSpPr>
          <p:cNvPr id="737" name="CustomShape 2"/>
          <p:cNvSpPr/>
          <p:nvPr/>
        </p:nvSpPr>
        <p:spPr>
          <a:xfrm>
            <a:off x="1097280" y="1924200"/>
            <a:ext cx="3052800" cy="4111920"/>
          </a:xfrm>
          <a:prstGeom prst="rect">
            <a:avLst/>
          </a:prstGeom>
          <a:gradFill>
            <a:gsLst>
              <a:gs pos="0">
                <a:srgbClr val="2f8849"/>
              </a:gs>
              <a:gs pos="100000">
                <a:srgbClr val="398b50"/>
              </a:gs>
            </a:gsLst>
            <a:path path="circle"/>
          </a:gradFill>
          <a:ln w="12600">
            <a:solidFill>
              <a:srgbClr val="3e8853"/>
            </a:solidFill>
            <a:round/>
          </a:ln>
        </p:spPr>
        <p:txBody>
          <a:bodyPr lIns="90000" rIns="90000" tIns="45000" bIns="45000"/>
          <a:p>
            <a:pPr algn="ctr">
              <a:lnSpc>
                <a:spcPct val="100000"/>
              </a:lnSpc>
            </a:pPr>
            <a:r>
              <a:rPr lang="en-US" sz="3200">
                <a:solidFill>
                  <a:srgbClr val="ffffff"/>
                </a:solidFill>
                <a:latin typeface="Segoe UI Light"/>
              </a:rPr>
              <a:t>REPOSITORY</a:t>
            </a:r>
            <a:endParaRPr/>
          </a:p>
        </p:txBody>
      </p:sp>
      <p:sp>
        <p:nvSpPr>
          <p:cNvPr id="738" name="CustomShape 3"/>
          <p:cNvSpPr/>
          <p:nvPr/>
        </p:nvSpPr>
        <p:spPr>
          <a:xfrm>
            <a:off x="4598640" y="1924200"/>
            <a:ext cx="3052800" cy="4111920"/>
          </a:xfrm>
          <a:prstGeom prst="rect">
            <a:avLst/>
          </a:prstGeom>
          <a:gradFill>
            <a:gsLst>
              <a:gs pos="0">
                <a:srgbClr val="52a09c"/>
              </a:gs>
              <a:gs pos="100000">
                <a:srgbClr val="5ea5a1"/>
              </a:gs>
            </a:gsLst>
            <a:path path="circle"/>
          </a:gradFill>
          <a:ln w="12600">
            <a:solidFill>
              <a:srgbClr val="62a39f"/>
            </a:solidFill>
            <a:round/>
          </a:ln>
        </p:spPr>
        <p:txBody>
          <a:bodyPr lIns="90000" rIns="90000" tIns="45000" bIns="45000"/>
          <a:p>
            <a:pPr algn="ctr">
              <a:lnSpc>
                <a:spcPct val="100000"/>
              </a:lnSpc>
            </a:pPr>
            <a:r>
              <a:rPr lang="en-US" sz="3200">
                <a:solidFill>
                  <a:srgbClr val="ffffff"/>
                </a:solidFill>
                <a:latin typeface="Segoe UI Light"/>
              </a:rPr>
              <a:t>STAGING AREA</a:t>
            </a:r>
            <a:endParaRPr/>
          </a:p>
        </p:txBody>
      </p:sp>
      <p:sp>
        <p:nvSpPr>
          <p:cNvPr id="739" name="CustomShape 4"/>
          <p:cNvSpPr/>
          <p:nvPr/>
        </p:nvSpPr>
        <p:spPr>
          <a:xfrm>
            <a:off x="8100000" y="1924200"/>
            <a:ext cx="3052800" cy="4111920"/>
          </a:xfrm>
          <a:prstGeom prst="rect">
            <a:avLst/>
          </a:prstGeom>
          <a:gradFill>
            <a:gsLst>
              <a:gs pos="0">
                <a:srgbClr val="0d7ece"/>
              </a:gs>
              <a:gs pos="100000">
                <a:srgbClr val="1d83cd"/>
              </a:gs>
            </a:gsLst>
            <a:path path="circle"/>
          </a:gradFill>
          <a:ln w="12600">
            <a:solidFill>
              <a:srgbClr val="2683c6"/>
            </a:solidFill>
            <a:round/>
          </a:ln>
        </p:spPr>
        <p:txBody>
          <a:bodyPr lIns="90000" rIns="90000" tIns="45000" bIns="45000"/>
          <a:p>
            <a:pPr algn="ctr">
              <a:lnSpc>
                <a:spcPct val="100000"/>
              </a:lnSpc>
            </a:pPr>
            <a:r>
              <a:rPr lang="en-US" sz="3200">
                <a:solidFill>
                  <a:srgbClr val="ffffff"/>
                </a:solidFill>
                <a:latin typeface="Segoe UI Light"/>
              </a:rPr>
              <a:t>WORKING DIRECTORY</a:t>
            </a:r>
            <a:endParaRPr/>
          </a:p>
        </p:txBody>
      </p:sp>
      <p:sp>
        <p:nvSpPr>
          <p:cNvPr id="740" name="CustomShape 5"/>
          <p:cNvSpPr/>
          <p:nvPr/>
        </p:nvSpPr>
        <p:spPr>
          <a:xfrm>
            <a:off x="1937880" y="3067200"/>
            <a:ext cx="1368720" cy="91152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41" name="CustomShape 6"/>
          <p:cNvSpPr/>
          <p:nvPr/>
        </p:nvSpPr>
        <p:spPr>
          <a:xfrm>
            <a:off x="8942040" y="3067200"/>
            <a:ext cx="1368720" cy="91152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42" name="CustomShape 7"/>
          <p:cNvSpPr/>
          <p:nvPr/>
        </p:nvSpPr>
        <p:spPr>
          <a:xfrm>
            <a:off x="8942040" y="3067200"/>
            <a:ext cx="1368720" cy="91152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43" name="CustomShape 8"/>
          <p:cNvSpPr/>
          <p:nvPr/>
        </p:nvSpPr>
        <p:spPr>
          <a:xfrm>
            <a:off x="5440680" y="3067200"/>
            <a:ext cx="1368720" cy="91152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44" name="CustomShape 9"/>
          <p:cNvSpPr/>
          <p:nvPr/>
        </p:nvSpPr>
        <p:spPr>
          <a:xfrm>
            <a:off x="5440680" y="3067200"/>
            <a:ext cx="1368720" cy="91152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45" name="CustomShape 10"/>
          <p:cNvSpPr/>
          <p:nvPr/>
        </p:nvSpPr>
        <p:spPr>
          <a:xfrm>
            <a:off x="1937880" y="3067200"/>
            <a:ext cx="1368720" cy="91152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46" name="CustomShape 11"/>
          <p:cNvSpPr/>
          <p:nvPr/>
        </p:nvSpPr>
        <p:spPr>
          <a:xfrm>
            <a:off x="3309480" y="3524400"/>
            <a:ext cx="2128320" cy="360"/>
          </a:xfrm>
          <a:prstGeom prst="straightConnector1">
            <a:avLst/>
          </a:prstGeom>
          <a:noFill/>
          <a:ln w="57240">
            <a:solidFill>
              <a:srgbClr val="000000"/>
            </a:solidFill>
            <a:round/>
            <a:tailEnd len="med" type="triangle" w="med"/>
          </a:ln>
        </p:spPr>
      </p:sp>
      <p:sp>
        <p:nvSpPr>
          <p:cNvPr id="747" name="CustomShape 12"/>
          <p:cNvSpPr/>
          <p:nvPr/>
        </p:nvSpPr>
        <p:spPr>
          <a:xfrm>
            <a:off x="6812280" y="3524400"/>
            <a:ext cx="2128320" cy="360"/>
          </a:xfrm>
          <a:prstGeom prst="straightConnector1">
            <a:avLst/>
          </a:prstGeom>
          <a:noFill/>
          <a:ln w="57240">
            <a:solidFill>
              <a:srgbClr val="000000"/>
            </a:solidFill>
            <a:round/>
            <a:tailEnd len="med" type="triangle" w="med"/>
          </a:ln>
        </p:spPr>
      </p:sp>
      <p:pic>
        <p:nvPicPr>
          <p:cNvPr id="748" name="Picture 749" descr=""/>
          <p:cNvPicPr/>
          <p:nvPr/>
        </p:nvPicPr>
        <p:blipFill>
          <a:blip r:embed="rId2"/>
          <a:stretch>
            <a:fillRect/>
          </a:stretch>
        </p:blipFill>
        <p:spPr>
          <a:xfrm>
            <a:off x="11612880" y="5790960"/>
            <a:ext cx="492120" cy="492120"/>
          </a:xfrm>
          <a:prstGeom prst="rect">
            <a:avLst/>
          </a:prstGeom>
          <a:ln>
            <a:noFill/>
          </a:ln>
        </p:spPr>
      </p:pic>
    </p:spTree>
  </p:cSld>
  <p:timing>
    <p:tnLst>
      <p:par>
        <p:cTn id="777" dur="indefinite" restart="never" nodeType="tmRoot">
          <p:childTnLst>
            <p:seq>
              <p:cTn id="778" dur="indefinite" nodeType="mainSeq">
                <p:childTnLst>
                  <p:par>
                    <p:cTn id="779" fill="hold">
                      <p:stCondLst>
                        <p:cond delay="indefinite"/>
                      </p:stCondLst>
                      <p:childTnLst>
                        <p:par>
                          <p:cTn id="780" fill="hold">
                            <p:stCondLst>
                              <p:cond delay="0"/>
                            </p:stCondLst>
                            <p:childTnLst>
                              <p:par>
                                <p:cTn id="781" nodeType="clickEffect" fill="hold" presetClass="exit" presetID="10">
                                  <p:stCondLst>
                                    <p:cond delay="0"/>
                                  </p:stCondLst>
                                  <p:childTnLst>
                                    <p:animEffect filter="fade" transition="in">
                                      <p:cBhvr additive="repl">
                                        <p:cTn id="782" dur="500" fill="freeze"/>
                                        <p:tgtEl>
                                          <p:spTgt spid="745"/>
                                        </p:tgtEl>
                                      </p:cBhvr>
                                    </p:animEffect>
                                    <p:set>
                                      <p:cBhvr>
                                        <p:cTn id="783" dur="1" fill="hold">
                                          <p:stCondLst>
                                            <p:cond delay="498"/>
                                          </p:stCondLst>
                                        </p:cTn>
                                        <p:tgtEl>
                                          <p:spTgt spid="745"/>
                                        </p:tgtEl>
                                        <p:attrNameLst>
                                          <p:attrName>style.visibility</p:attrName>
                                        </p:attrNameLst>
                                      </p:cBhvr>
                                      <p:to>
                                        <p:strVal val="hidden"/>
                                      </p:to>
                                    </p:set>
                                  </p:childTnLst>
                                </p:cTn>
                              </p:par>
                            </p:childTnLst>
                          </p:cTn>
                        </p:par>
                      </p:childTnLst>
                    </p:cTn>
                  </p:par>
                  <p:par>
                    <p:cTn id="784" fill="hold">
                      <p:stCondLst>
                        <p:cond delay="indefinite"/>
                      </p:stCondLst>
                      <p:childTnLst>
                        <p:par>
                          <p:cTn id="785" fill="hold">
                            <p:stCondLst>
                              <p:cond delay="0"/>
                            </p:stCondLst>
                            <p:childTnLst>
                              <p:par>
                                <p:cTn id="786" nodeType="clickEffect" fill="hold" presetClass="entr" presetID="10">
                                  <p:stCondLst>
                                    <p:cond delay="0"/>
                                  </p:stCondLst>
                                  <p:childTnLst>
                                    <p:set>
                                      <p:cBhvr>
                                        <p:cTn id="787" dur="1" fill="hold">
                                          <p:stCondLst>
                                            <p:cond delay="0"/>
                                          </p:stCondLst>
                                        </p:cTn>
                                        <p:tgtEl>
                                          <p:spTgt spid="746"/>
                                        </p:tgtEl>
                                        <p:attrNameLst>
                                          <p:attrName>style.visibility</p:attrName>
                                        </p:attrNameLst>
                                      </p:cBhvr>
                                      <p:to>
                                        <p:strVal val="visible"/>
                                      </p:to>
                                    </p:set>
                                    <p:animEffect filter="fade" transition="in">
                                      <p:cBhvr additive="repl">
                                        <p:cTn id="788" dur="500" fill="freeze"/>
                                        <p:tgtEl>
                                          <p:spTgt spid="746"/>
                                        </p:tgtEl>
                                      </p:cBhvr>
                                    </p:animEffect>
                                  </p:childTnLst>
                                </p:cTn>
                              </p:par>
                              <p:par>
                                <p:cTn id="789" nodeType="withEffect" fill="hold" presetClass="exit" presetID="10">
                                  <p:stCondLst>
                                    <p:cond delay="0"/>
                                  </p:stCondLst>
                                  <p:childTnLst>
                                    <p:animEffect filter="fade" transition="in">
                                      <p:cBhvr additive="repl">
                                        <p:cTn id="790" dur="500" fill="freeze"/>
                                        <p:tgtEl>
                                          <p:spTgt spid="744"/>
                                        </p:tgtEl>
                                      </p:cBhvr>
                                    </p:animEffect>
                                    <p:set>
                                      <p:cBhvr>
                                        <p:cTn id="791" dur="1" fill="hold">
                                          <p:stCondLst>
                                            <p:cond delay="498"/>
                                          </p:stCondLst>
                                        </p:cTn>
                                        <p:tgtEl>
                                          <p:spTgt spid="744"/>
                                        </p:tgtEl>
                                        <p:attrNameLst>
                                          <p:attrName>style.visibility</p:attrName>
                                        </p:attrNameLst>
                                      </p:cBhvr>
                                      <p:to>
                                        <p:strVal val="hidden"/>
                                      </p:to>
                                    </p:set>
                                  </p:childTnLst>
                                </p:cTn>
                              </p:par>
                            </p:childTnLst>
                          </p:cTn>
                        </p:par>
                      </p:childTnLst>
                    </p:cTn>
                  </p:par>
                  <p:par>
                    <p:cTn id="792" fill="hold">
                      <p:stCondLst>
                        <p:cond delay="indefinite"/>
                      </p:stCondLst>
                      <p:childTnLst>
                        <p:par>
                          <p:cTn id="793" fill="hold">
                            <p:stCondLst>
                              <p:cond delay="0"/>
                            </p:stCondLst>
                            <p:childTnLst>
                              <p:par>
                                <p:cTn id="794" nodeType="clickEffect" fill="hold" presetClass="entr" presetID="10">
                                  <p:stCondLst>
                                    <p:cond delay="0"/>
                                  </p:stCondLst>
                                  <p:childTnLst>
                                    <p:set>
                                      <p:cBhvr>
                                        <p:cTn id="795" dur="1" fill="hold">
                                          <p:stCondLst>
                                            <p:cond delay="0"/>
                                          </p:stCondLst>
                                        </p:cTn>
                                        <p:tgtEl>
                                          <p:spTgt spid="747"/>
                                        </p:tgtEl>
                                        <p:attrNameLst>
                                          <p:attrName>style.visibility</p:attrName>
                                        </p:attrNameLst>
                                      </p:cBhvr>
                                      <p:to>
                                        <p:strVal val="visible"/>
                                      </p:to>
                                    </p:set>
                                    <p:animEffect filter="fade" transition="in">
                                      <p:cBhvr additive="repl">
                                        <p:cTn id="796" dur="500" fill="freeze"/>
                                        <p:tgtEl>
                                          <p:spTgt spid="747"/>
                                        </p:tgtEl>
                                      </p:cBhvr>
                                    </p:animEffect>
                                  </p:childTnLst>
                                </p:cTn>
                              </p:par>
                              <p:par>
                                <p:cTn id="797" nodeType="withEffect" fill="hold" presetClass="exit" presetID="10">
                                  <p:stCondLst>
                                    <p:cond delay="0"/>
                                  </p:stCondLst>
                                  <p:childTnLst>
                                    <p:animEffect filter="fade" transition="in">
                                      <p:cBhvr additive="repl">
                                        <p:cTn id="798" dur="500" fill="freeze"/>
                                        <p:tgtEl>
                                          <p:spTgt spid="742"/>
                                        </p:tgtEl>
                                      </p:cBhvr>
                                    </p:animEffect>
                                    <p:set>
                                      <p:cBhvr>
                                        <p:cTn id="799" dur="1" fill="hold">
                                          <p:stCondLst>
                                            <p:cond delay="498"/>
                                          </p:stCondLst>
                                        </p:cTn>
                                        <p:tgtEl>
                                          <p:spTgt spid="74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9"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git reset --hard</a:t>
            </a:r>
            <a:endParaRPr/>
          </a:p>
        </p:txBody>
      </p:sp>
      <p:pic>
        <p:nvPicPr>
          <p:cNvPr id="750" name="Picture 8" descr=""/>
          <p:cNvPicPr/>
          <p:nvPr/>
        </p:nvPicPr>
        <p:blipFill>
          <a:blip r:embed="rId1"/>
          <a:stretch>
            <a:fillRect/>
          </a:stretch>
        </p:blipFill>
        <p:spPr>
          <a:xfrm>
            <a:off x="1165320" y="3606840"/>
            <a:ext cx="2879280" cy="2879280"/>
          </a:xfrm>
          <a:prstGeom prst="rect">
            <a:avLst/>
          </a:prstGeom>
          <a:ln>
            <a:noFill/>
          </a:ln>
        </p:spPr>
      </p:pic>
      <p:pic>
        <p:nvPicPr>
          <p:cNvPr id="751" name="Picture 14" descr=""/>
          <p:cNvPicPr/>
          <p:nvPr/>
        </p:nvPicPr>
        <p:blipFill>
          <a:blip r:embed="rId2"/>
          <a:stretch>
            <a:fillRect/>
          </a:stretch>
        </p:blipFill>
        <p:spPr>
          <a:xfrm>
            <a:off x="4655880" y="3416400"/>
            <a:ext cx="2879280" cy="2879280"/>
          </a:xfrm>
          <a:prstGeom prst="rect">
            <a:avLst/>
          </a:prstGeom>
          <a:ln>
            <a:noFill/>
          </a:ln>
        </p:spPr>
      </p:pic>
      <p:pic>
        <p:nvPicPr>
          <p:cNvPr id="752" name="Picture 6" descr=""/>
          <p:cNvPicPr/>
          <p:nvPr/>
        </p:nvPicPr>
        <p:blipFill>
          <a:blip r:embed="rId3"/>
          <a:stretch>
            <a:fillRect/>
          </a:stretch>
        </p:blipFill>
        <p:spPr>
          <a:xfrm>
            <a:off x="8466120" y="3606840"/>
            <a:ext cx="2879280" cy="2879280"/>
          </a:xfrm>
          <a:prstGeom prst="rect">
            <a:avLst/>
          </a:prstGeom>
          <a:ln>
            <a:noFill/>
          </a:ln>
        </p:spPr>
      </p:pic>
      <p:pic>
        <p:nvPicPr>
          <p:cNvPr id="753" name="Picture 22" descr=""/>
          <p:cNvPicPr/>
          <p:nvPr/>
        </p:nvPicPr>
        <p:blipFill>
          <a:blip r:embed="rId4"/>
          <a:stretch>
            <a:fillRect/>
          </a:stretch>
        </p:blipFill>
        <p:spPr>
          <a:xfrm>
            <a:off x="2542680" y="2806920"/>
            <a:ext cx="1218600" cy="1218600"/>
          </a:xfrm>
          <a:prstGeom prst="rect">
            <a:avLst/>
          </a:prstGeom>
          <a:ln>
            <a:noFill/>
          </a:ln>
        </p:spPr>
      </p:pic>
      <p:sp>
        <p:nvSpPr>
          <p:cNvPr id="754" name="CustomShape 2"/>
          <p:cNvSpPr/>
          <p:nvPr/>
        </p:nvSpPr>
        <p:spPr>
          <a:xfrm>
            <a:off x="2277720" y="2851920"/>
            <a:ext cx="816120" cy="835200"/>
          </a:xfrm>
          <a:prstGeom prst="rect">
            <a:avLst/>
          </a:prstGeom>
          <a:solidFill>
            <a:srgbClr val="5d739a"/>
          </a:solidFill>
          <a:ln w="25560">
            <a:solidFill>
              <a:srgbClr val="ffffff"/>
            </a:solidFill>
            <a:round/>
          </a:ln>
        </p:spPr>
      </p:sp>
      <p:sp>
        <p:nvSpPr>
          <p:cNvPr id="755" name="CustomShape 3"/>
          <p:cNvSpPr/>
          <p:nvPr/>
        </p:nvSpPr>
        <p:spPr>
          <a:xfrm>
            <a:off x="2381400" y="3090960"/>
            <a:ext cx="609120" cy="36432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a1b</a:t>
            </a:r>
            <a:endParaRPr/>
          </a:p>
        </p:txBody>
      </p:sp>
      <p:pic>
        <p:nvPicPr>
          <p:cNvPr id="756" name="Picture 22" descr=""/>
          <p:cNvPicPr/>
          <p:nvPr/>
        </p:nvPicPr>
        <p:blipFill>
          <a:blip r:embed="rId5"/>
          <a:stretch>
            <a:fillRect/>
          </a:stretch>
        </p:blipFill>
        <p:spPr>
          <a:xfrm>
            <a:off x="5597280" y="2806920"/>
            <a:ext cx="1218600" cy="1218600"/>
          </a:xfrm>
          <a:prstGeom prst="rect">
            <a:avLst/>
          </a:prstGeom>
          <a:ln>
            <a:noFill/>
          </a:ln>
        </p:spPr>
      </p:pic>
      <p:sp>
        <p:nvSpPr>
          <p:cNvPr id="757" name="CustomShape 4"/>
          <p:cNvSpPr/>
          <p:nvPr/>
        </p:nvSpPr>
        <p:spPr>
          <a:xfrm>
            <a:off x="5332320" y="2851920"/>
            <a:ext cx="816120" cy="835200"/>
          </a:xfrm>
          <a:prstGeom prst="rect">
            <a:avLst/>
          </a:prstGeom>
          <a:solidFill>
            <a:srgbClr val="5d739a"/>
          </a:solidFill>
          <a:ln w="25560">
            <a:solidFill>
              <a:srgbClr val="ffffff"/>
            </a:solidFill>
            <a:round/>
          </a:ln>
        </p:spPr>
      </p:sp>
      <p:sp>
        <p:nvSpPr>
          <p:cNvPr id="758" name="CustomShape 5"/>
          <p:cNvSpPr/>
          <p:nvPr/>
        </p:nvSpPr>
        <p:spPr>
          <a:xfrm>
            <a:off x="5436000" y="3090960"/>
            <a:ext cx="609120" cy="364320"/>
          </a:xfrm>
          <a:prstGeom prst="rect">
            <a:avLst/>
          </a:prstGeom>
          <a:noFill/>
          <a:ln>
            <a:noFill/>
          </a:ln>
        </p:spPr>
        <p:txBody>
          <a:bodyPr wrap="none" lIns="90000" rIns="90000" tIns="45000" bIns="45000"/>
          <a:p>
            <a:pPr algn="ctr">
              <a:lnSpc>
                <a:spcPct val="100000"/>
              </a:lnSpc>
            </a:pPr>
            <a:r>
              <a:rPr lang="en-US">
                <a:solidFill>
                  <a:srgbClr val="f2f2f2"/>
                </a:solidFill>
                <a:latin typeface="Segoe UI Light"/>
              </a:rPr>
              <a:t>a1b</a:t>
            </a:r>
            <a:endParaRPr/>
          </a:p>
        </p:txBody>
      </p:sp>
    </p:spTree>
  </p:cSld>
  <p:timing>
    <p:tnLst>
      <p:par>
        <p:cTn id="800" dur="indefinite" restart="never" nodeType="tmRoot">
          <p:childTnLst>
            <p:seq>
              <p:cTn id="801" dur="indefinite" nodeType="mainSeq">
                <p:childTnLst>
                  <p:par>
                    <p:cTn id="802" fill="hold">
                      <p:stCondLst>
                        <p:cond delay="indefinite"/>
                      </p:stCondLst>
                      <p:childTnLst>
                        <p:par>
                          <p:cTn id="803" fill="hold">
                            <p:stCondLst>
                              <p:cond delay="0"/>
                            </p:stCondLst>
                            <p:childTnLst>
                              <p:par>
                                <p:cTn id="804" nodeType="clickEffect" fill="hold" presetClass="emph" presetID="8">
                                  <p:stCondLst>
                                    <p:cond delay="0"/>
                                  </p:stCondLst>
                                </p:cTn>
                              </p:par>
                            </p:childTnLst>
                          </p:cTn>
                        </p:par>
                        <p:par>
                          <p:cTn id="805" fill="hold">
                            <p:stCondLst>
                              <p:cond delay="750"/>
                            </p:stCondLst>
                            <p:childTnLst>
                              <p:par>
                                <p:cTn id="806" nodeType="afterEffect" fill="hold" presetClass="entr" presetID="42">
                                  <p:stCondLst>
                                    <p:cond delay="0"/>
                                  </p:stCondLst>
                                  <p:childTnLst>
                                    <p:set>
                                      <p:cBhvr>
                                        <p:cTn id="807" dur="1" fill="hold">
                                          <p:stCondLst>
                                            <p:cond delay="0"/>
                                          </p:stCondLst>
                                        </p:cTn>
                                        <p:tgtEl>
                                          <p:spTgt spid="754"/>
                                        </p:tgtEl>
                                        <p:attrNameLst>
                                          <p:attrName>style.visibility</p:attrName>
                                        </p:attrNameLst>
                                      </p:cBhvr>
                                      <p:to>
                                        <p:strVal val="visible"/>
                                      </p:to>
                                    </p:set>
                                    <p:animEffect filter="fade" transition="in">
                                      <p:cBhvr additive="repl">
                                        <p:cTn id="808" dur="250" fill="freeze"/>
                                        <p:tgtEl>
                                          <p:spTgt spid="754"/>
                                        </p:tgtEl>
                                      </p:cBhvr>
                                    </p:animEffect>
                                    <p:anim calcmode="lin" valueType="num">
                                      <p:cBhvr additive="repl">
                                        <p:cTn id="809" dur="250" fill="hold"/>
                                        <p:tgtEl>
                                          <p:spTgt spid="754"/>
                                        </p:tgtEl>
                                        <p:attrNameLst>
                                          <p:attrName>ppt_x</p:attrName>
                                        </p:attrNameLst>
                                      </p:cBhvr>
                                      <p:tavLst>
                                        <p:tav tm="0">
                                          <p:val>
                                            <p:strVal val="#ppt_x"/>
                                          </p:val>
                                        </p:tav>
                                        <p:tav tm="100000">
                                          <p:val>
                                            <p:strVal val="#ppt_x"/>
                                          </p:val>
                                        </p:tav>
                                      </p:tavLst>
                                    </p:anim>
                                    <p:anim calcmode="lin" valueType="num">
                                      <p:cBhvr additive="repl">
                                        <p:cTn id="810" dur="250" fill="hold"/>
                                        <p:tgtEl>
                                          <p:spTgt spid="754"/>
                                        </p:tgtEl>
                                        <p:attrNameLst>
                                          <p:attrName>ppt_y</p:attrName>
                                        </p:attrNameLst>
                                      </p:cBhvr>
                                      <p:tavLst>
                                        <p:tav tm="0">
                                          <p:val>
                                            <p:strVal val="#ppt_y+.1"/>
                                          </p:val>
                                        </p:tav>
                                        <p:tav tm="100000">
                                          <p:val>
                                            <p:strVal val="#ppt_y"/>
                                          </p:val>
                                        </p:tav>
                                      </p:tavLst>
                                    </p:anim>
                                  </p:childTnLst>
                                </p:cTn>
                              </p:par>
                              <p:par>
                                <p:cTn id="811" nodeType="withEffect" fill="hold" presetClass="entr" presetID="42">
                                  <p:stCondLst>
                                    <p:cond delay="0"/>
                                  </p:stCondLst>
                                  <p:childTnLst>
                                    <p:set>
                                      <p:cBhvr>
                                        <p:cTn id="812" dur="1" fill="hold">
                                          <p:stCondLst>
                                            <p:cond delay="0"/>
                                          </p:stCondLst>
                                        </p:cTn>
                                        <p:tgtEl>
                                          <p:spTgt spid="755"/>
                                        </p:tgtEl>
                                        <p:attrNameLst>
                                          <p:attrName>style.visibility</p:attrName>
                                        </p:attrNameLst>
                                      </p:cBhvr>
                                      <p:to>
                                        <p:strVal val="visible"/>
                                      </p:to>
                                    </p:set>
                                    <p:animEffect filter="fade" transition="in">
                                      <p:cBhvr additive="repl">
                                        <p:cTn id="813" dur="250" fill="freeze"/>
                                        <p:tgtEl>
                                          <p:spTgt spid="755"/>
                                        </p:tgtEl>
                                      </p:cBhvr>
                                    </p:animEffect>
                                    <p:anim calcmode="lin" valueType="num">
                                      <p:cBhvr additive="repl">
                                        <p:cTn id="814" dur="250" fill="hold"/>
                                        <p:tgtEl>
                                          <p:spTgt spid="755"/>
                                        </p:tgtEl>
                                        <p:attrNameLst>
                                          <p:attrName>ppt_x</p:attrName>
                                        </p:attrNameLst>
                                      </p:cBhvr>
                                      <p:tavLst>
                                        <p:tav tm="0">
                                          <p:val>
                                            <p:strVal val="#ppt_x"/>
                                          </p:val>
                                        </p:tav>
                                        <p:tav tm="100000">
                                          <p:val>
                                            <p:strVal val="#ppt_x"/>
                                          </p:val>
                                        </p:tav>
                                      </p:tavLst>
                                    </p:anim>
                                    <p:anim calcmode="lin" valueType="num">
                                      <p:cBhvr additive="repl">
                                        <p:cTn id="815" dur="250" fill="hold"/>
                                        <p:tgtEl>
                                          <p:spTgt spid="755"/>
                                        </p:tgtEl>
                                        <p:attrNameLst>
                                          <p:attrName>ppt_y</p:attrName>
                                        </p:attrNameLst>
                                      </p:cBhvr>
                                      <p:tavLst>
                                        <p:tav tm="0">
                                          <p:val>
                                            <p:strVal val="#ppt_y+.1"/>
                                          </p:val>
                                        </p:tav>
                                        <p:tav tm="100000">
                                          <p:val>
                                            <p:strVal val="#ppt_y"/>
                                          </p:val>
                                        </p:tav>
                                      </p:tavLst>
                                    </p:anim>
                                  </p:childTnLst>
                                </p:cTn>
                              </p:par>
                              <p:par>
                                <p:cTn id="816" nodeType="withEffect" fill="hold" presetClass="entr" presetID="42">
                                  <p:stCondLst>
                                    <p:cond delay="0"/>
                                  </p:stCondLst>
                                  <p:childTnLst>
                                    <p:set>
                                      <p:cBhvr>
                                        <p:cTn id="817" dur="1" fill="hold">
                                          <p:stCondLst>
                                            <p:cond delay="0"/>
                                          </p:stCondLst>
                                        </p:cTn>
                                        <p:tgtEl>
                                          <p:spTgt spid="753"/>
                                        </p:tgtEl>
                                        <p:attrNameLst>
                                          <p:attrName>style.visibility</p:attrName>
                                        </p:attrNameLst>
                                      </p:cBhvr>
                                      <p:to>
                                        <p:strVal val="visible"/>
                                      </p:to>
                                    </p:set>
                                    <p:animEffect filter="fade" transition="in">
                                      <p:cBhvr additive="repl">
                                        <p:cTn id="818" dur="250" fill="freeze"/>
                                        <p:tgtEl>
                                          <p:spTgt spid="753"/>
                                        </p:tgtEl>
                                      </p:cBhvr>
                                    </p:animEffect>
                                    <p:anim calcmode="lin" valueType="num">
                                      <p:cBhvr additive="repl">
                                        <p:cTn id="819" dur="250" fill="hold"/>
                                        <p:tgtEl>
                                          <p:spTgt spid="753"/>
                                        </p:tgtEl>
                                        <p:attrNameLst>
                                          <p:attrName>ppt_x</p:attrName>
                                        </p:attrNameLst>
                                      </p:cBhvr>
                                      <p:tavLst>
                                        <p:tav tm="0">
                                          <p:val>
                                            <p:strVal val="#ppt_x"/>
                                          </p:val>
                                        </p:tav>
                                        <p:tav tm="100000">
                                          <p:val>
                                            <p:strVal val="#ppt_x"/>
                                          </p:val>
                                        </p:tav>
                                      </p:tavLst>
                                    </p:anim>
                                    <p:anim calcmode="lin" valueType="num">
                                      <p:cBhvr additive="repl">
                                        <p:cTn id="820" dur="250" fill="hold"/>
                                        <p:tgtEl>
                                          <p:spTgt spid="753"/>
                                        </p:tgtEl>
                                        <p:attrNameLst>
                                          <p:attrName>ppt_y</p:attrName>
                                        </p:attrNameLst>
                                      </p:cBhvr>
                                      <p:tavLst>
                                        <p:tav tm="0">
                                          <p:val>
                                            <p:strVal val="#ppt_y+.1"/>
                                          </p:val>
                                        </p:tav>
                                        <p:tav tm="100000">
                                          <p:val>
                                            <p:strVal val="#ppt_y"/>
                                          </p:val>
                                        </p:tav>
                                      </p:tavLst>
                                    </p:anim>
                                  </p:childTnLst>
                                </p:cTn>
                              </p:par>
                            </p:childTnLst>
                          </p:cTn>
                        </p:par>
                      </p:childTnLst>
                    </p:cTn>
                  </p:par>
                  <p:par>
                    <p:cTn id="821" fill="hold">
                      <p:stCondLst>
                        <p:cond delay="indefinite"/>
                      </p:stCondLst>
                      <p:childTnLst>
                        <p:par>
                          <p:cTn id="822" fill="hold">
                            <p:stCondLst>
                              <p:cond delay="0"/>
                            </p:stCondLst>
                            <p:childTnLst>
                              <p:par>
                                <p:cTn id="823" nodeType="clickEffect" fill="hold" presetClass="path" presetID="63">
                                  <p:stCondLst>
                                    <p:cond delay="0"/>
                                  </p:stCondLst>
                                </p:cTn>
                              </p:par>
                              <p:par>
                                <p:cTn id="824" nodeType="withEffect" fill="hold" presetClass="path" presetID="63">
                                  <p:stCondLst>
                                    <p:cond delay="0"/>
                                  </p:stCondLst>
                                </p:cTn>
                              </p:par>
                              <p:par>
                                <p:cTn id="825" nodeType="withEffect" fill="hold" presetClass="path" presetID="63">
                                  <p:stCondLst>
                                    <p:cond delay="0"/>
                                  </p:stCondLst>
                                </p:cTn>
                              </p:par>
                            </p:childTnLst>
                          </p:cTn>
                        </p:par>
                      </p:childTnLst>
                    </p:cTn>
                  </p:par>
                  <p:par>
                    <p:cTn id="826" fill="hold">
                      <p:stCondLst>
                        <p:cond delay="indefinite"/>
                      </p:stCondLst>
                      <p:childTnLst>
                        <p:par>
                          <p:cTn id="827" fill="hold">
                            <p:stCondLst>
                              <p:cond delay="0"/>
                            </p:stCondLst>
                            <p:childTnLst>
                              <p:par>
                                <p:cTn id="828" nodeType="clickEffect" fill="hold" presetClass="entr" presetID="1">
                                  <p:stCondLst>
                                    <p:cond delay="0"/>
                                  </p:stCondLst>
                                  <p:childTnLst>
                                    <p:set>
                                      <p:cBhvr>
                                        <p:cTn id="829" dur="1" fill="hold">
                                          <p:stCondLst>
                                            <p:cond delay="0"/>
                                          </p:stCondLst>
                                        </p:cTn>
                                        <p:tgtEl>
                                          <p:spTgt spid="756"/>
                                        </p:tgtEl>
                                        <p:attrNameLst>
                                          <p:attrName>style.visibility</p:attrName>
                                        </p:attrNameLst>
                                      </p:cBhvr>
                                      <p:to>
                                        <p:strVal val="visible"/>
                                      </p:to>
                                    </p:set>
                                  </p:childTnLst>
                                </p:cTn>
                              </p:par>
                              <p:par>
                                <p:cTn id="830" nodeType="withEffect" fill="hold" presetClass="entr" presetID="1">
                                  <p:stCondLst>
                                    <p:cond delay="0"/>
                                  </p:stCondLst>
                                  <p:childTnLst>
                                    <p:set>
                                      <p:cBhvr>
                                        <p:cTn id="831" dur="1" fill="hold">
                                          <p:stCondLst>
                                            <p:cond delay="0"/>
                                          </p:stCondLst>
                                        </p:cTn>
                                        <p:tgtEl>
                                          <p:spTgt spid="757"/>
                                        </p:tgtEl>
                                        <p:attrNameLst>
                                          <p:attrName>style.visibility</p:attrName>
                                        </p:attrNameLst>
                                      </p:cBhvr>
                                      <p:to>
                                        <p:strVal val="visible"/>
                                      </p:to>
                                    </p:set>
                                  </p:childTnLst>
                                </p:cTn>
                              </p:par>
                              <p:par>
                                <p:cTn id="832" nodeType="withEffect" fill="hold" presetClass="entr" presetID="1">
                                  <p:stCondLst>
                                    <p:cond delay="0"/>
                                  </p:stCondLst>
                                  <p:childTnLst>
                                    <p:set>
                                      <p:cBhvr>
                                        <p:cTn id="833" dur="1" fill="hold">
                                          <p:stCondLst>
                                            <p:cond delay="0"/>
                                          </p:stCondLst>
                                        </p:cTn>
                                        <p:tgtEl>
                                          <p:spTgt spid="758"/>
                                        </p:tgtEl>
                                        <p:attrNameLst>
                                          <p:attrName>style.visibility</p:attrName>
                                        </p:attrNameLst>
                                      </p:cBhvr>
                                      <p:to>
                                        <p:strVal val="visible"/>
                                      </p:to>
                                    </p:set>
                                  </p:childTnLst>
                                </p:cTn>
                              </p:par>
                              <p:par>
                                <p:cTn id="834" nodeType="withEffect" fill="hold" presetClass="exit" presetID="1">
                                  <p:stCondLst>
                                    <p:cond delay="0"/>
                                  </p:stCondLst>
                                  <p:childTnLst>
                                    <p:set>
                                      <p:cBhvr>
                                        <p:cTn id="835" dur="1" fill="hold">
                                          <p:stCondLst>
                                            <p:cond delay="0"/>
                                          </p:stCondLst>
                                        </p:cTn>
                                        <p:tgtEl>
                                          <p:spTgt spid="754"/>
                                        </p:tgtEl>
                                        <p:attrNameLst>
                                          <p:attrName>style.visibility</p:attrName>
                                        </p:attrNameLst>
                                      </p:cBhvr>
                                      <p:to>
                                        <p:strVal val="hidden"/>
                                      </p:to>
                                    </p:set>
                                  </p:childTnLst>
                                </p:cTn>
                              </p:par>
                              <p:par>
                                <p:cTn id="836" nodeType="withEffect" fill="hold" presetClass="exit" presetID="1">
                                  <p:stCondLst>
                                    <p:cond delay="0"/>
                                  </p:stCondLst>
                                  <p:childTnLst>
                                    <p:set>
                                      <p:cBhvr>
                                        <p:cTn id="837" dur="1" fill="hold">
                                          <p:stCondLst>
                                            <p:cond delay="0"/>
                                          </p:stCondLst>
                                        </p:cTn>
                                        <p:tgtEl>
                                          <p:spTgt spid="755"/>
                                        </p:tgtEl>
                                        <p:attrNameLst>
                                          <p:attrName>style.visibility</p:attrName>
                                        </p:attrNameLst>
                                      </p:cBhvr>
                                      <p:to>
                                        <p:strVal val="hidden"/>
                                      </p:to>
                                    </p:set>
                                  </p:childTnLst>
                                </p:cTn>
                              </p:par>
                              <p:par>
                                <p:cTn id="838" nodeType="withEffect" fill="hold" presetClass="exit" presetID="1">
                                  <p:stCondLst>
                                    <p:cond delay="0"/>
                                  </p:stCondLst>
                                  <p:childTnLst>
                                    <p:set>
                                      <p:cBhvr>
                                        <p:cTn id="839" dur="1" fill="hold">
                                          <p:stCondLst>
                                            <p:cond delay="0"/>
                                          </p:stCondLst>
                                        </p:cTn>
                                        <p:tgtEl>
                                          <p:spTgt spid="753"/>
                                        </p:tgtEl>
                                        <p:attrNameLst>
                                          <p:attrName>style.visibility</p:attrName>
                                        </p:attrNameLst>
                                      </p:cBhvr>
                                      <p:to>
                                        <p:strVal val="hidden"/>
                                      </p:to>
                                    </p:set>
                                  </p:childTnLst>
                                </p:cTn>
                              </p:par>
                              <p:par>
                                <p:cTn id="840" nodeType="withEffect" fill="hold" presetClass="path" presetID="63">
                                  <p:stCondLst>
                                    <p:cond delay="0"/>
                                  </p:stCondLst>
                                </p:cTn>
                              </p:par>
                              <p:par>
                                <p:cTn id="841" nodeType="withEffect" fill="hold" presetClass="path" presetID="63">
                                  <p:stCondLst>
                                    <p:cond delay="0"/>
                                  </p:stCondLst>
                                </p:cTn>
                              </p:par>
                              <p:par>
                                <p:cTn id="842" nodeType="withEffect" fill="hold" presetClass="path" presetID="63">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759" name="CustomShape 1"/>
          <p:cNvSpPr/>
          <p:nvPr/>
        </p:nvSpPr>
        <p:spPr>
          <a:xfrm>
            <a:off x="8100000" y="4806000"/>
            <a:ext cx="3052800" cy="1145880"/>
          </a:xfrm>
          <a:prstGeom prst="rect">
            <a:avLst/>
          </a:prstGeom>
          <a:gradFill>
            <a:gsLst>
              <a:gs pos="0">
                <a:srgbClr val="0d7ece"/>
              </a:gs>
              <a:gs pos="100000">
                <a:srgbClr val="1d83cd"/>
              </a:gs>
            </a:gsLst>
            <a:path path="circle"/>
          </a:gradFill>
          <a:ln w="12600">
            <a:solidFill>
              <a:srgbClr val="2683c6"/>
            </a:solidFill>
            <a:round/>
          </a:ln>
        </p:spPr>
      </p:sp>
      <p:sp>
        <p:nvSpPr>
          <p:cNvPr id="760" name="CustomShape 2"/>
          <p:cNvSpPr/>
          <p:nvPr/>
        </p:nvSpPr>
        <p:spPr>
          <a:xfrm>
            <a:off x="4596480" y="4813560"/>
            <a:ext cx="3052800" cy="1138320"/>
          </a:xfrm>
          <a:prstGeom prst="rect">
            <a:avLst/>
          </a:prstGeom>
          <a:gradFill>
            <a:gsLst>
              <a:gs pos="0">
                <a:srgbClr val="52a09c"/>
              </a:gs>
              <a:gs pos="100000">
                <a:srgbClr val="5ea5a1"/>
              </a:gs>
            </a:gsLst>
            <a:path path="circle"/>
          </a:gradFill>
          <a:ln w="12600">
            <a:solidFill>
              <a:srgbClr val="62a39f"/>
            </a:solidFill>
            <a:round/>
          </a:ln>
        </p:spPr>
      </p:sp>
      <p:sp>
        <p:nvSpPr>
          <p:cNvPr id="761" name="CustomShape 3"/>
          <p:cNvSpPr/>
          <p:nvPr/>
        </p:nvSpPr>
        <p:spPr>
          <a:xfrm>
            <a:off x="1097280" y="4813560"/>
            <a:ext cx="3052800" cy="1138320"/>
          </a:xfrm>
          <a:prstGeom prst="rect">
            <a:avLst/>
          </a:prstGeom>
          <a:gradFill>
            <a:gsLst>
              <a:gs pos="0">
                <a:srgbClr val="2f8849"/>
              </a:gs>
              <a:gs pos="100000">
                <a:srgbClr val="398b50"/>
              </a:gs>
            </a:gsLst>
            <a:path path="circle"/>
          </a:gradFill>
          <a:ln w="12600">
            <a:solidFill>
              <a:srgbClr val="3e8853"/>
            </a:solidFill>
            <a:round/>
          </a:ln>
        </p:spPr>
      </p:sp>
      <p:sp>
        <p:nvSpPr>
          <p:cNvPr id="762" name="CustomShape 4"/>
          <p:cNvSpPr/>
          <p:nvPr/>
        </p:nvSpPr>
        <p:spPr>
          <a:xfrm>
            <a:off x="1097280" y="286560"/>
            <a:ext cx="10055520" cy="1447920"/>
          </a:xfrm>
          <a:prstGeom prst="rect">
            <a:avLst/>
          </a:prstGeom>
          <a:noFill/>
          <a:ln>
            <a:noFill/>
          </a:ln>
        </p:spPr>
        <p:txBody>
          <a:bodyPr lIns="90000" rIns="90000" tIns="45000" bIns="45000" anchor="b"/>
          <a:p>
            <a:pPr>
              <a:lnSpc>
                <a:spcPct val="85000"/>
              </a:lnSpc>
            </a:pPr>
            <a:r>
              <a:rPr i="1" lang="en-US" sz="4800">
                <a:solidFill>
                  <a:srgbClr val="404040"/>
                </a:solidFill>
                <a:latin typeface="Segoe UI Light"/>
              </a:rPr>
              <a:t>git reset </a:t>
            </a:r>
            <a:r>
              <a:rPr lang="en-US" sz="4800">
                <a:solidFill>
                  <a:srgbClr val="404040"/>
                </a:solidFill>
                <a:latin typeface="Segoe UI Light"/>
              </a:rPr>
              <a:t>Visualised</a:t>
            </a:r>
            <a:endParaRPr/>
          </a:p>
        </p:txBody>
      </p:sp>
      <p:pic>
        <p:nvPicPr>
          <p:cNvPr id="763" name="Picture 6" descr=""/>
          <p:cNvPicPr/>
          <p:nvPr/>
        </p:nvPicPr>
        <p:blipFill>
          <a:blip r:embed="rId1"/>
          <a:stretch>
            <a:fillRect/>
          </a:stretch>
        </p:blipFill>
        <p:spPr>
          <a:xfrm>
            <a:off x="8912520" y="286560"/>
            <a:ext cx="2240280" cy="397800"/>
          </a:xfrm>
          <a:prstGeom prst="rect">
            <a:avLst/>
          </a:prstGeom>
          <a:ln>
            <a:noFill/>
          </a:ln>
        </p:spPr>
      </p:pic>
      <p:sp>
        <p:nvSpPr>
          <p:cNvPr id="764" name="CustomShape 5"/>
          <p:cNvSpPr/>
          <p:nvPr/>
        </p:nvSpPr>
        <p:spPr>
          <a:xfrm>
            <a:off x="1097280" y="1924200"/>
            <a:ext cx="3052800" cy="1138320"/>
          </a:xfrm>
          <a:prstGeom prst="rect">
            <a:avLst/>
          </a:prstGeom>
          <a:gradFill>
            <a:gsLst>
              <a:gs pos="0">
                <a:srgbClr val="2f8849"/>
              </a:gs>
              <a:gs pos="100000">
                <a:srgbClr val="398b50"/>
              </a:gs>
            </a:gsLst>
            <a:path path="circle"/>
          </a:gradFill>
          <a:ln w="12600">
            <a:solidFill>
              <a:srgbClr val="3e8853"/>
            </a:solidFill>
            <a:round/>
          </a:ln>
        </p:spPr>
        <p:txBody>
          <a:bodyPr lIns="90000" rIns="90000" tIns="45000" bIns="45000"/>
          <a:p>
            <a:pPr algn="ctr">
              <a:lnSpc>
                <a:spcPct val="100000"/>
              </a:lnSpc>
            </a:pPr>
            <a:r>
              <a:rPr lang="en-US" sz="2000">
                <a:solidFill>
                  <a:srgbClr val="ffffff"/>
                </a:solidFill>
                <a:latin typeface="Segoe UI Light"/>
              </a:rPr>
              <a:t>REPOSITORY</a:t>
            </a:r>
            <a:endParaRPr/>
          </a:p>
        </p:txBody>
      </p:sp>
      <p:sp>
        <p:nvSpPr>
          <p:cNvPr id="765" name="CustomShape 6"/>
          <p:cNvSpPr/>
          <p:nvPr/>
        </p:nvSpPr>
        <p:spPr>
          <a:xfrm>
            <a:off x="4598640" y="1924200"/>
            <a:ext cx="3052800" cy="1138320"/>
          </a:xfrm>
          <a:prstGeom prst="rect">
            <a:avLst/>
          </a:prstGeom>
          <a:gradFill>
            <a:gsLst>
              <a:gs pos="0">
                <a:srgbClr val="52a09c"/>
              </a:gs>
              <a:gs pos="100000">
                <a:srgbClr val="5ea5a1"/>
              </a:gs>
            </a:gsLst>
            <a:path path="circle"/>
          </a:gradFill>
          <a:ln w="12600">
            <a:solidFill>
              <a:srgbClr val="62a39f"/>
            </a:solidFill>
            <a:round/>
          </a:ln>
        </p:spPr>
        <p:txBody>
          <a:bodyPr lIns="90000" rIns="90000" tIns="45000" bIns="45000"/>
          <a:p>
            <a:pPr algn="ctr">
              <a:lnSpc>
                <a:spcPct val="100000"/>
              </a:lnSpc>
            </a:pPr>
            <a:r>
              <a:rPr lang="en-US" sz="2000">
                <a:solidFill>
                  <a:srgbClr val="ffffff"/>
                </a:solidFill>
                <a:latin typeface="Segoe UI Light"/>
              </a:rPr>
              <a:t>STAGING AREA</a:t>
            </a:r>
            <a:endParaRPr/>
          </a:p>
        </p:txBody>
      </p:sp>
      <p:sp>
        <p:nvSpPr>
          <p:cNvPr id="766" name="CustomShape 7"/>
          <p:cNvSpPr/>
          <p:nvPr/>
        </p:nvSpPr>
        <p:spPr>
          <a:xfrm>
            <a:off x="8100000" y="1924200"/>
            <a:ext cx="3052800" cy="1145880"/>
          </a:xfrm>
          <a:prstGeom prst="rect">
            <a:avLst/>
          </a:prstGeom>
          <a:gradFill>
            <a:gsLst>
              <a:gs pos="0">
                <a:srgbClr val="0d7ece"/>
              </a:gs>
              <a:gs pos="100000">
                <a:srgbClr val="1d83cd"/>
              </a:gs>
            </a:gsLst>
            <a:path path="circle"/>
          </a:gradFill>
          <a:ln w="12600">
            <a:solidFill>
              <a:srgbClr val="2683c6"/>
            </a:solidFill>
            <a:round/>
          </a:ln>
        </p:spPr>
        <p:txBody>
          <a:bodyPr lIns="90000" rIns="90000" tIns="45000" bIns="45000"/>
          <a:p>
            <a:pPr algn="ctr">
              <a:lnSpc>
                <a:spcPct val="100000"/>
              </a:lnSpc>
            </a:pPr>
            <a:r>
              <a:rPr lang="en-US" sz="2000">
                <a:solidFill>
                  <a:srgbClr val="ffffff"/>
                </a:solidFill>
                <a:latin typeface="Segoe UI Light"/>
              </a:rPr>
              <a:t>WORKING DIRECTORY</a:t>
            </a:r>
            <a:endParaRPr/>
          </a:p>
        </p:txBody>
      </p:sp>
      <p:sp>
        <p:nvSpPr>
          <p:cNvPr id="767" name="CustomShape 8"/>
          <p:cNvSpPr/>
          <p:nvPr/>
        </p:nvSpPr>
        <p:spPr>
          <a:xfrm>
            <a:off x="1906920" y="5151600"/>
            <a:ext cx="1368720" cy="60444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68" name="CustomShape 9"/>
          <p:cNvSpPr/>
          <p:nvPr/>
        </p:nvSpPr>
        <p:spPr>
          <a:xfrm>
            <a:off x="8911080" y="5151600"/>
            <a:ext cx="1368720" cy="60444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69" name="CustomShape 10"/>
          <p:cNvSpPr/>
          <p:nvPr/>
        </p:nvSpPr>
        <p:spPr>
          <a:xfrm>
            <a:off x="8911080" y="5151600"/>
            <a:ext cx="1368720" cy="60444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70" name="CustomShape 11"/>
          <p:cNvSpPr/>
          <p:nvPr/>
        </p:nvSpPr>
        <p:spPr>
          <a:xfrm>
            <a:off x="5409720" y="5151600"/>
            <a:ext cx="1368720" cy="60444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71" name="CustomShape 12"/>
          <p:cNvSpPr/>
          <p:nvPr/>
        </p:nvSpPr>
        <p:spPr>
          <a:xfrm>
            <a:off x="5409720" y="5151600"/>
            <a:ext cx="1368720" cy="60444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72" name="CustomShape 13"/>
          <p:cNvSpPr/>
          <p:nvPr/>
        </p:nvSpPr>
        <p:spPr>
          <a:xfrm>
            <a:off x="1906920" y="5151600"/>
            <a:ext cx="1368720" cy="60444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73" name="CustomShape 14"/>
          <p:cNvSpPr/>
          <p:nvPr/>
        </p:nvSpPr>
        <p:spPr>
          <a:xfrm>
            <a:off x="3278520" y="5455080"/>
            <a:ext cx="2128320" cy="360"/>
          </a:xfrm>
          <a:prstGeom prst="straightConnector1">
            <a:avLst/>
          </a:prstGeom>
          <a:noFill/>
          <a:ln w="57240">
            <a:solidFill>
              <a:srgbClr val="000000"/>
            </a:solidFill>
            <a:round/>
            <a:tailEnd len="med" type="triangle" w="med"/>
          </a:ln>
        </p:spPr>
      </p:sp>
      <p:sp>
        <p:nvSpPr>
          <p:cNvPr id="774" name="CustomShape 15"/>
          <p:cNvSpPr/>
          <p:nvPr/>
        </p:nvSpPr>
        <p:spPr>
          <a:xfrm>
            <a:off x="6781320" y="5450760"/>
            <a:ext cx="2128320" cy="360"/>
          </a:xfrm>
          <a:prstGeom prst="straightConnector1">
            <a:avLst/>
          </a:prstGeom>
          <a:noFill/>
          <a:ln w="57240">
            <a:solidFill>
              <a:srgbClr val="000000"/>
            </a:solidFill>
            <a:round/>
            <a:tailEnd len="med" type="triangle" w="med"/>
          </a:ln>
        </p:spPr>
      </p:sp>
      <p:sp>
        <p:nvSpPr>
          <p:cNvPr id="775" name="CustomShape 16"/>
          <p:cNvSpPr/>
          <p:nvPr/>
        </p:nvSpPr>
        <p:spPr>
          <a:xfrm>
            <a:off x="1097280" y="3368880"/>
            <a:ext cx="3052800" cy="1138320"/>
          </a:xfrm>
          <a:prstGeom prst="rect">
            <a:avLst/>
          </a:prstGeom>
          <a:gradFill>
            <a:gsLst>
              <a:gs pos="0">
                <a:srgbClr val="2f8849"/>
              </a:gs>
              <a:gs pos="100000">
                <a:srgbClr val="398b50"/>
              </a:gs>
            </a:gsLst>
            <a:path path="circle"/>
          </a:gradFill>
          <a:ln w="12600">
            <a:solidFill>
              <a:srgbClr val="3e8853"/>
            </a:solidFill>
            <a:round/>
          </a:ln>
        </p:spPr>
      </p:sp>
      <p:sp>
        <p:nvSpPr>
          <p:cNvPr id="776" name="CustomShape 17"/>
          <p:cNvSpPr/>
          <p:nvPr/>
        </p:nvSpPr>
        <p:spPr>
          <a:xfrm>
            <a:off x="4598640" y="3364200"/>
            <a:ext cx="3052800" cy="1138320"/>
          </a:xfrm>
          <a:prstGeom prst="rect">
            <a:avLst/>
          </a:prstGeom>
          <a:gradFill>
            <a:gsLst>
              <a:gs pos="0">
                <a:srgbClr val="52a09c"/>
              </a:gs>
              <a:gs pos="100000">
                <a:srgbClr val="5ea5a1"/>
              </a:gs>
            </a:gsLst>
            <a:path path="circle"/>
          </a:gradFill>
          <a:ln w="12600">
            <a:solidFill>
              <a:srgbClr val="62a39f"/>
            </a:solidFill>
            <a:round/>
          </a:ln>
        </p:spPr>
      </p:sp>
      <p:sp>
        <p:nvSpPr>
          <p:cNvPr id="777" name="CustomShape 18"/>
          <p:cNvSpPr/>
          <p:nvPr/>
        </p:nvSpPr>
        <p:spPr>
          <a:xfrm>
            <a:off x="8100000" y="3381480"/>
            <a:ext cx="3052800" cy="1145880"/>
          </a:xfrm>
          <a:prstGeom prst="rect">
            <a:avLst/>
          </a:prstGeom>
          <a:gradFill>
            <a:gsLst>
              <a:gs pos="0">
                <a:srgbClr val="0d7ece"/>
              </a:gs>
              <a:gs pos="100000">
                <a:srgbClr val="1d83cd"/>
              </a:gs>
            </a:gsLst>
            <a:path path="circle"/>
          </a:gradFill>
          <a:ln w="12600">
            <a:solidFill>
              <a:srgbClr val="2683c6"/>
            </a:solidFill>
            <a:round/>
          </a:ln>
        </p:spPr>
      </p:sp>
      <p:sp>
        <p:nvSpPr>
          <p:cNvPr id="778" name="CustomShape 19"/>
          <p:cNvSpPr/>
          <p:nvPr/>
        </p:nvSpPr>
        <p:spPr>
          <a:xfrm>
            <a:off x="1906920" y="3699360"/>
            <a:ext cx="1368720" cy="60444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79" name="CustomShape 20"/>
          <p:cNvSpPr/>
          <p:nvPr/>
        </p:nvSpPr>
        <p:spPr>
          <a:xfrm>
            <a:off x="8911080" y="3699360"/>
            <a:ext cx="1368720" cy="60444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80" name="CustomShape 21"/>
          <p:cNvSpPr/>
          <p:nvPr/>
        </p:nvSpPr>
        <p:spPr>
          <a:xfrm>
            <a:off x="5409720" y="3699360"/>
            <a:ext cx="1368720" cy="60444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81" name="CustomShape 22"/>
          <p:cNvSpPr/>
          <p:nvPr/>
        </p:nvSpPr>
        <p:spPr>
          <a:xfrm>
            <a:off x="5409720" y="3699360"/>
            <a:ext cx="1368720" cy="60444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82" name="CustomShape 23"/>
          <p:cNvSpPr/>
          <p:nvPr/>
        </p:nvSpPr>
        <p:spPr>
          <a:xfrm>
            <a:off x="1906920" y="3699360"/>
            <a:ext cx="1368720" cy="60444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83" name="CustomShape 24"/>
          <p:cNvSpPr/>
          <p:nvPr/>
        </p:nvSpPr>
        <p:spPr>
          <a:xfrm>
            <a:off x="3278520" y="4002840"/>
            <a:ext cx="2128320" cy="360"/>
          </a:xfrm>
          <a:prstGeom prst="straightConnector1">
            <a:avLst/>
          </a:prstGeom>
          <a:noFill/>
          <a:ln w="57240">
            <a:solidFill>
              <a:srgbClr val="000000"/>
            </a:solidFill>
            <a:round/>
            <a:tailEnd len="med" type="triangle" w="med"/>
          </a:ln>
        </p:spPr>
      </p:sp>
      <p:sp>
        <p:nvSpPr>
          <p:cNvPr id="784" name="CustomShape 25"/>
          <p:cNvSpPr/>
          <p:nvPr/>
        </p:nvSpPr>
        <p:spPr>
          <a:xfrm>
            <a:off x="1938600" y="2339280"/>
            <a:ext cx="1368720" cy="617760"/>
          </a:xfrm>
          <a:prstGeom prst="rect">
            <a:avLst/>
          </a:prstGeom>
          <a:solidFill>
            <a:srgbClr val="00b05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85" name="CustomShape 26"/>
          <p:cNvSpPr/>
          <p:nvPr/>
        </p:nvSpPr>
        <p:spPr>
          <a:xfrm>
            <a:off x="8942760" y="2339280"/>
            <a:ext cx="1368720" cy="61776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86" name="CustomShape 27"/>
          <p:cNvSpPr/>
          <p:nvPr/>
        </p:nvSpPr>
        <p:spPr>
          <a:xfrm>
            <a:off x="5441400" y="2339280"/>
            <a:ext cx="1368720" cy="61776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87" name="CustomShape 28"/>
          <p:cNvSpPr/>
          <p:nvPr/>
        </p:nvSpPr>
        <p:spPr>
          <a:xfrm>
            <a:off x="1938600" y="2333160"/>
            <a:ext cx="1368720" cy="617760"/>
          </a:xfrm>
          <a:prstGeom prst="rect">
            <a:avLst/>
          </a:prstGeom>
          <a:solidFill>
            <a:srgbClr val="ffc000"/>
          </a:solidFill>
          <a:ln w="15840">
            <a:solidFill>
              <a:srgbClr val="147fa8"/>
            </a:solidFill>
            <a:round/>
          </a:ln>
        </p:spPr>
        <p:txBody>
          <a:bodyPr lIns="90000" rIns="90000" tIns="45000" bIns="45000" anchor="ctr"/>
          <a:p>
            <a:pPr algn="ctr">
              <a:lnSpc>
                <a:spcPct val="100000"/>
              </a:lnSpc>
            </a:pPr>
            <a:r>
              <a:rPr lang="en-US">
                <a:solidFill>
                  <a:srgbClr val="ffffff"/>
                </a:solidFill>
                <a:latin typeface="Segoe UI Light"/>
              </a:rPr>
              <a:t>Notes.txt</a:t>
            </a:r>
            <a:endParaRPr/>
          </a:p>
        </p:txBody>
      </p:sp>
      <p:sp>
        <p:nvSpPr>
          <p:cNvPr id="788" name="CustomShape 29"/>
          <p:cNvSpPr/>
          <p:nvPr/>
        </p:nvSpPr>
        <p:spPr>
          <a:xfrm>
            <a:off x="321120" y="2408400"/>
            <a:ext cx="1184400" cy="45360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--soft</a:t>
            </a:r>
            <a:endParaRPr/>
          </a:p>
        </p:txBody>
      </p:sp>
      <p:sp>
        <p:nvSpPr>
          <p:cNvPr id="789" name="CustomShape 30"/>
          <p:cNvSpPr/>
          <p:nvPr/>
        </p:nvSpPr>
        <p:spPr>
          <a:xfrm>
            <a:off x="232560" y="3772080"/>
            <a:ext cx="1352160" cy="45360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--mixed</a:t>
            </a:r>
            <a:endParaRPr/>
          </a:p>
        </p:txBody>
      </p:sp>
      <p:sp>
        <p:nvSpPr>
          <p:cNvPr id="790" name="CustomShape 31"/>
          <p:cNvSpPr/>
          <p:nvPr/>
        </p:nvSpPr>
        <p:spPr>
          <a:xfrm>
            <a:off x="321120" y="5219640"/>
            <a:ext cx="1184400" cy="453600"/>
          </a:xfrm>
          <a:prstGeom prst="rect">
            <a:avLst/>
          </a:prstGeom>
          <a:noFill/>
          <a:ln>
            <a:noFill/>
          </a:ln>
        </p:spPr>
        <p:txBody>
          <a:bodyPr wrap="none" lIns="90000" rIns="90000" tIns="45000" bIns="45000"/>
          <a:p>
            <a:pPr>
              <a:lnSpc>
                <a:spcPct val="100000"/>
              </a:lnSpc>
            </a:pPr>
            <a:r>
              <a:rPr lang="en-US" sz="2400">
                <a:solidFill>
                  <a:srgbClr val="000000"/>
                </a:solidFill>
                <a:latin typeface="Consolas"/>
              </a:rPr>
              <a:t>--hard</a:t>
            </a:r>
            <a:endParaRPr/>
          </a:p>
        </p:txBody>
      </p:sp>
      <p:pic>
        <p:nvPicPr>
          <p:cNvPr id="791" name="Picture 782" descr=""/>
          <p:cNvPicPr/>
          <p:nvPr/>
        </p:nvPicPr>
        <p:blipFill>
          <a:blip r:embed="rId2"/>
          <a:stretch>
            <a:fillRect/>
          </a:stretch>
        </p:blipFill>
        <p:spPr>
          <a:xfrm>
            <a:off x="11612880" y="5790960"/>
            <a:ext cx="492120" cy="492120"/>
          </a:xfrm>
          <a:prstGeom prst="rect">
            <a:avLst/>
          </a:prstGeom>
          <a:ln>
            <a:noFill/>
          </a:ln>
        </p:spPr>
      </p:pic>
    </p:spTree>
  </p:cSld>
  <p:timing>
    <p:tnLst>
      <p:par>
        <p:cTn id="843" dur="indefinite" restart="never" nodeType="tmRoot">
          <p:childTnLst>
            <p:seq>
              <p:cTn id="844" dur="indefinite" nodeType="mainSeq">
                <p:childTnLst>
                  <p:par>
                    <p:cTn id="845" fill="hold">
                      <p:stCondLst>
                        <p:cond delay="indefinite"/>
                      </p:stCondLst>
                      <p:childTnLst>
                        <p:par>
                          <p:cTn id="846" fill="hold">
                            <p:stCondLst>
                              <p:cond delay="0"/>
                            </p:stCondLst>
                            <p:childTnLst>
                              <p:par>
                                <p:cTn id="847" nodeType="clickEffect" fill="hold" presetClass="exit" presetID="10">
                                  <p:stCondLst>
                                    <p:cond delay="0"/>
                                  </p:stCondLst>
                                  <p:childTnLst>
                                    <p:animEffect filter="fade" transition="in">
                                      <p:cBhvr additive="repl">
                                        <p:cTn id="848" dur="1000" fill="freeze"/>
                                        <p:tgtEl>
                                          <p:spTgt spid="787"/>
                                        </p:tgtEl>
                                      </p:cBhvr>
                                    </p:animEffect>
                                    <p:set>
                                      <p:cBhvr>
                                        <p:cTn id="849" dur="1" fill="hold">
                                          <p:stCondLst>
                                            <p:cond delay="998"/>
                                          </p:stCondLst>
                                        </p:cTn>
                                        <p:tgtEl>
                                          <p:spTgt spid="787"/>
                                        </p:tgtEl>
                                        <p:attrNameLst>
                                          <p:attrName>style.visibility</p:attrName>
                                        </p:attrNameLst>
                                      </p:cBhvr>
                                      <p:to>
                                        <p:strVal val="hidden"/>
                                      </p:to>
                                    </p:set>
                                  </p:childTnLst>
                                </p:cTn>
                              </p:par>
                              <p:par>
                                <p:cTn id="850" nodeType="withEffect" fill="hold" presetClass="exit" presetID="10">
                                  <p:stCondLst>
                                    <p:cond delay="0"/>
                                  </p:stCondLst>
                                  <p:childTnLst>
                                    <p:animEffect filter="fade" transition="in">
                                      <p:cBhvr additive="repl">
                                        <p:cTn id="851" dur="1000" fill="freeze"/>
                                        <p:tgtEl>
                                          <p:spTgt spid="772"/>
                                        </p:tgtEl>
                                      </p:cBhvr>
                                    </p:animEffect>
                                    <p:set>
                                      <p:cBhvr>
                                        <p:cTn id="852" dur="1" fill="hold">
                                          <p:stCondLst>
                                            <p:cond delay="998"/>
                                          </p:stCondLst>
                                        </p:cTn>
                                        <p:tgtEl>
                                          <p:spTgt spid="772"/>
                                        </p:tgtEl>
                                        <p:attrNameLst>
                                          <p:attrName>style.visibility</p:attrName>
                                        </p:attrNameLst>
                                      </p:cBhvr>
                                      <p:to>
                                        <p:strVal val="hidden"/>
                                      </p:to>
                                    </p:set>
                                  </p:childTnLst>
                                </p:cTn>
                              </p:par>
                              <p:par>
                                <p:cTn id="853" nodeType="withEffect" fill="hold" presetClass="exit" presetID="10">
                                  <p:stCondLst>
                                    <p:cond delay="0"/>
                                  </p:stCondLst>
                                  <p:childTnLst>
                                    <p:animEffect filter="fade" transition="in">
                                      <p:cBhvr additive="repl">
                                        <p:cTn id="854" dur="1000" fill="freeze"/>
                                        <p:tgtEl>
                                          <p:spTgt spid="782"/>
                                        </p:tgtEl>
                                      </p:cBhvr>
                                    </p:animEffect>
                                    <p:set>
                                      <p:cBhvr>
                                        <p:cTn id="855" dur="1" fill="hold">
                                          <p:stCondLst>
                                            <p:cond delay="998"/>
                                          </p:stCondLst>
                                        </p:cTn>
                                        <p:tgtEl>
                                          <p:spTgt spid="782"/>
                                        </p:tgtEl>
                                        <p:attrNameLst>
                                          <p:attrName>style.visibility</p:attrName>
                                        </p:attrNameLst>
                                      </p:cBhvr>
                                      <p:to>
                                        <p:strVal val="hidden"/>
                                      </p:to>
                                    </p:set>
                                  </p:childTnLst>
                                </p:cTn>
                              </p:par>
                            </p:childTnLst>
                          </p:cTn>
                        </p:par>
                        <p:par>
                          <p:cTn id="856" fill="hold">
                            <p:stCondLst>
                              <p:cond delay="1000"/>
                            </p:stCondLst>
                            <p:childTnLst>
                              <p:par>
                                <p:cTn id="857" nodeType="afterEffect" fill="hold" presetClass="entr" presetID="10">
                                  <p:stCondLst>
                                    <p:cond delay="0"/>
                                  </p:stCondLst>
                                  <p:childTnLst>
                                    <p:set>
                                      <p:cBhvr>
                                        <p:cTn id="858" dur="1" fill="hold">
                                          <p:stCondLst>
                                            <p:cond delay="0"/>
                                          </p:stCondLst>
                                        </p:cTn>
                                        <p:tgtEl>
                                          <p:spTgt spid="783"/>
                                        </p:tgtEl>
                                        <p:attrNameLst>
                                          <p:attrName>style.visibility</p:attrName>
                                        </p:attrNameLst>
                                      </p:cBhvr>
                                      <p:to>
                                        <p:strVal val="visible"/>
                                      </p:to>
                                    </p:set>
                                    <p:animEffect filter="fade" transition="in">
                                      <p:cBhvr additive="repl">
                                        <p:cTn id="859" dur="1000" fill="freeze"/>
                                        <p:tgtEl>
                                          <p:spTgt spid="783"/>
                                        </p:tgtEl>
                                      </p:cBhvr>
                                    </p:animEffect>
                                  </p:childTnLst>
                                </p:cTn>
                              </p:par>
                              <p:par>
                                <p:cTn id="860" nodeType="withEffect" fill="hold" presetClass="exit" presetID="10">
                                  <p:stCondLst>
                                    <p:cond delay="0"/>
                                  </p:stCondLst>
                                  <p:childTnLst>
                                    <p:animEffect filter="fade" transition="in">
                                      <p:cBhvr additive="repl">
                                        <p:cTn id="861" dur="1000" fill="freeze"/>
                                        <p:tgtEl>
                                          <p:spTgt spid="781"/>
                                        </p:tgtEl>
                                      </p:cBhvr>
                                    </p:animEffect>
                                    <p:set>
                                      <p:cBhvr>
                                        <p:cTn id="862" dur="1" fill="hold">
                                          <p:stCondLst>
                                            <p:cond delay="998"/>
                                          </p:stCondLst>
                                        </p:cTn>
                                        <p:tgtEl>
                                          <p:spTgt spid="781"/>
                                        </p:tgtEl>
                                        <p:attrNameLst>
                                          <p:attrName>style.visibility</p:attrName>
                                        </p:attrNameLst>
                                      </p:cBhvr>
                                      <p:to>
                                        <p:strVal val="hidden"/>
                                      </p:to>
                                    </p:set>
                                  </p:childTnLst>
                                </p:cTn>
                              </p:par>
                              <p:par>
                                <p:cTn id="863" nodeType="withEffect" fill="hold" presetClass="exit" presetID="10">
                                  <p:stCondLst>
                                    <p:cond delay="0"/>
                                  </p:stCondLst>
                                  <p:childTnLst>
                                    <p:animEffect filter="fade" transition="in">
                                      <p:cBhvr additive="repl">
                                        <p:cTn id="864" dur="1000" fill="freeze"/>
                                        <p:tgtEl>
                                          <p:spTgt spid="771"/>
                                        </p:tgtEl>
                                      </p:cBhvr>
                                    </p:animEffect>
                                    <p:set>
                                      <p:cBhvr>
                                        <p:cTn id="865" dur="1" fill="hold">
                                          <p:stCondLst>
                                            <p:cond delay="998"/>
                                          </p:stCondLst>
                                        </p:cTn>
                                        <p:tgtEl>
                                          <p:spTgt spid="771"/>
                                        </p:tgtEl>
                                        <p:attrNameLst>
                                          <p:attrName>style.visibility</p:attrName>
                                        </p:attrNameLst>
                                      </p:cBhvr>
                                      <p:to>
                                        <p:strVal val="hidden"/>
                                      </p:to>
                                    </p:set>
                                  </p:childTnLst>
                                </p:cTn>
                              </p:par>
                              <p:par>
                                <p:cTn id="866" nodeType="withEffect" fill="hold" presetClass="entr" presetID="10">
                                  <p:stCondLst>
                                    <p:cond delay="0"/>
                                  </p:stCondLst>
                                  <p:childTnLst>
                                    <p:set>
                                      <p:cBhvr>
                                        <p:cTn id="867" dur="1" fill="hold">
                                          <p:stCondLst>
                                            <p:cond delay="0"/>
                                          </p:stCondLst>
                                        </p:cTn>
                                        <p:tgtEl>
                                          <p:spTgt spid="773"/>
                                        </p:tgtEl>
                                        <p:attrNameLst>
                                          <p:attrName>style.visibility</p:attrName>
                                        </p:attrNameLst>
                                      </p:cBhvr>
                                      <p:to>
                                        <p:strVal val="visible"/>
                                      </p:to>
                                    </p:set>
                                    <p:animEffect filter="fade" transition="in">
                                      <p:cBhvr additive="repl">
                                        <p:cTn id="868" dur="1000" fill="freeze"/>
                                        <p:tgtEl>
                                          <p:spTgt spid="773"/>
                                        </p:tgtEl>
                                      </p:cBhvr>
                                    </p:animEffect>
                                  </p:childTnLst>
                                </p:cTn>
                              </p:par>
                            </p:childTnLst>
                          </p:cTn>
                        </p:par>
                        <p:par>
                          <p:cTn id="869" fill="hold">
                            <p:stCondLst>
                              <p:cond delay="2000"/>
                            </p:stCondLst>
                            <p:childTnLst>
                              <p:par>
                                <p:cTn id="870" nodeType="afterEffect" fill="hold" presetClass="entr" presetID="10">
                                  <p:stCondLst>
                                    <p:cond delay="0"/>
                                  </p:stCondLst>
                                  <p:childTnLst>
                                    <p:set>
                                      <p:cBhvr>
                                        <p:cTn id="871" dur="1" fill="hold">
                                          <p:stCondLst>
                                            <p:cond delay="0"/>
                                          </p:stCondLst>
                                        </p:cTn>
                                        <p:tgtEl>
                                          <p:spTgt spid="774"/>
                                        </p:tgtEl>
                                        <p:attrNameLst>
                                          <p:attrName>style.visibility</p:attrName>
                                        </p:attrNameLst>
                                      </p:cBhvr>
                                      <p:to>
                                        <p:strVal val="visible"/>
                                      </p:to>
                                    </p:set>
                                    <p:animEffect filter="fade" transition="in">
                                      <p:cBhvr additive="repl">
                                        <p:cTn id="872" dur="1000" fill="freeze"/>
                                        <p:tgtEl>
                                          <p:spTgt spid="774"/>
                                        </p:tgtEl>
                                      </p:cBhvr>
                                    </p:animEffect>
                                  </p:childTnLst>
                                </p:cTn>
                              </p:par>
                              <p:par>
                                <p:cTn id="873" nodeType="withEffect" fill="hold" presetClass="exit" presetID="10">
                                  <p:stCondLst>
                                    <p:cond delay="0"/>
                                  </p:stCondLst>
                                  <p:childTnLst>
                                    <p:animEffect filter="fade" transition="in">
                                      <p:cBhvr additive="repl">
                                        <p:cTn id="874" dur="1000" fill="freeze"/>
                                        <p:tgtEl>
                                          <p:spTgt spid="769"/>
                                        </p:tgtEl>
                                      </p:cBhvr>
                                    </p:animEffect>
                                    <p:set>
                                      <p:cBhvr>
                                        <p:cTn id="875" dur="1" fill="hold">
                                          <p:stCondLst>
                                            <p:cond delay="998"/>
                                          </p:stCondLst>
                                        </p:cTn>
                                        <p:tgtEl>
                                          <p:spTgt spid="76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2" name="CustomShape 1"/>
          <p:cNvSpPr/>
          <p:nvPr/>
        </p:nvSpPr>
        <p:spPr>
          <a:xfrm>
            <a:off x="1097280" y="5074920"/>
            <a:ext cx="10112760" cy="822240"/>
          </a:xfrm>
          <a:prstGeom prst="rect">
            <a:avLst/>
          </a:prstGeom>
          <a:noFill/>
          <a:ln>
            <a:noFill/>
          </a:ln>
        </p:spPr>
        <p:txBody>
          <a:bodyPr lIns="90000" rIns="90000" tIns="0" bIns="0" anchor="b"/>
          <a:p>
            <a:pPr>
              <a:lnSpc>
                <a:spcPct val="85000"/>
              </a:lnSpc>
            </a:pPr>
            <a:r>
              <a:rPr lang="en-US" sz="4400">
                <a:solidFill>
                  <a:srgbClr val="f2f2f2"/>
                </a:solidFill>
                <a:latin typeface="Segoe UI Light"/>
              </a:rPr>
              <a:t>Git with Others</a:t>
            </a:r>
            <a:endParaRPr/>
          </a:p>
        </p:txBody>
      </p:sp>
      <p:sp>
        <p:nvSpPr>
          <p:cNvPr id="793" name="CustomShape 2"/>
          <p:cNvSpPr/>
          <p:nvPr/>
        </p:nvSpPr>
        <p:spPr>
          <a:xfrm>
            <a:off x="1097280" y="5906880"/>
            <a:ext cx="10112400" cy="593640"/>
          </a:xfrm>
          <a:prstGeom prst="rect">
            <a:avLst/>
          </a:prstGeom>
          <a:noFill/>
          <a:ln>
            <a:noFill/>
          </a:ln>
        </p:spPr>
        <p:txBody>
          <a:bodyPr lIns="90000" rIns="90000" tIns="0" bIns="0" anchor="ctr"/>
          <a:p>
            <a:pPr>
              <a:lnSpc>
                <a:spcPct val="100000"/>
              </a:lnSpc>
            </a:pPr>
            <a:r>
              <a:rPr lang="en-US" sz="2800">
                <a:solidFill>
                  <a:srgbClr val="d9d9d9"/>
                </a:solidFill>
                <a:latin typeface="Segoe UI Light"/>
              </a:rPr>
              <a:t>You will never code alone</a:t>
            </a:r>
            <a:endParaRPr/>
          </a:p>
          <a:p>
            <a:pPr>
              <a:lnSpc>
                <a:spcPct val="100000"/>
              </a:lnSpc>
            </a:pPr>
            <a:endParaRPr/>
          </a:p>
        </p:txBody>
      </p:sp>
    </p:spTree>
  </p:cSld>
  <p:timing>
    <p:tnLst>
      <p:par>
        <p:cTn id="876" dur="indefinite" restart="never" nodeType="tmRoot">
          <p:childTnLst>
            <p:seq>
              <p:cTn id="877"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94" name="Picture 6" descr=""/>
          <p:cNvPicPr/>
          <p:nvPr/>
        </p:nvPicPr>
        <p:blipFill>
          <a:blip r:embed="rId1"/>
          <a:stretch>
            <a:fillRect/>
          </a:stretch>
        </p:blipFill>
        <p:spPr>
          <a:xfrm>
            <a:off x="8912520" y="286560"/>
            <a:ext cx="2240280" cy="397800"/>
          </a:xfrm>
          <a:prstGeom prst="rect">
            <a:avLst/>
          </a:prstGeom>
          <a:ln>
            <a:noFill/>
          </a:ln>
        </p:spPr>
      </p:pic>
      <p:sp>
        <p:nvSpPr>
          <p:cNvPr id="795" name="CustomShape 1"/>
          <p:cNvSpPr/>
          <p:nvPr/>
        </p:nvSpPr>
        <p:spPr>
          <a:xfrm>
            <a:off x="5564520" y="5428080"/>
            <a:ext cx="1062000" cy="839520"/>
          </a:xfrm>
          <a:prstGeom prst="rect">
            <a:avLst/>
          </a:prstGeom>
          <a:noFill/>
          <a:ln>
            <a:noFill/>
          </a:ln>
        </p:spPr>
        <p:txBody>
          <a:bodyPr wrap="none" lIns="90000" rIns="90000" tIns="45000" bIns="45000"/>
          <a:p>
            <a:pPr>
              <a:lnSpc>
                <a:spcPct val="100000"/>
              </a:lnSpc>
            </a:pPr>
            <a:r>
              <a:rPr lang="en-US" sz="4800">
                <a:solidFill>
                  <a:srgbClr val="000000"/>
                </a:solidFill>
                <a:latin typeface="Segoe UI Light"/>
              </a:rPr>
              <a:t>You</a:t>
            </a:r>
            <a:endParaRPr/>
          </a:p>
        </p:txBody>
      </p:sp>
      <p:pic>
        <p:nvPicPr>
          <p:cNvPr id="796" name="asus" descr=""/>
          <p:cNvPicPr/>
          <p:nvPr/>
        </p:nvPicPr>
        <p:blipFill>
          <a:blip r:embed="rId2"/>
          <a:stretch>
            <a:fillRect/>
          </a:stretch>
        </p:blipFill>
        <p:spPr>
          <a:xfrm>
            <a:off x="3018240" y="286560"/>
            <a:ext cx="5414400" cy="6239880"/>
          </a:xfrm>
          <a:prstGeom prst="rect">
            <a:avLst/>
          </a:prstGeom>
          <a:ln>
            <a:noFill/>
          </a:ln>
        </p:spPr>
      </p:pic>
      <p:sp>
        <p:nvSpPr>
          <p:cNvPr id="797" name="CustomShape 2"/>
          <p:cNvSpPr/>
          <p:nvPr/>
        </p:nvSpPr>
        <p:spPr>
          <a:xfrm>
            <a:off x="8192880" y="3331080"/>
            <a:ext cx="301104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Local repository</a:t>
            </a:r>
            <a:endParaRPr/>
          </a:p>
        </p:txBody>
      </p:sp>
    </p:spTree>
  </p:cSld>
  <p:timing>
    <p:tnLst>
      <p:par>
        <p:cTn id="878" dur="indefinite" restart="never" nodeType="tmRoot">
          <p:childTnLst>
            <p:seq>
              <p:cTn id="879" dur="indefinite" nodeType="mainSeq">
                <p:childTnLst>
                  <p:par>
                    <p:cTn id="880" fill="hold">
                      <p:stCondLst>
                        <p:cond delay="indefinite"/>
                      </p:stCondLst>
                      <p:childTnLst>
                        <p:par>
                          <p:cTn id="881" fill="hold">
                            <p:stCondLst>
                              <p:cond delay="0"/>
                            </p:stCondLst>
                            <p:childTnLst>
                              <p:par>
                                <p:cTn id="882" nodeType="afterEffect" fill="hold" presetClass="entr" presetID="10">
                                  <p:stCondLst>
                                    <p:cond delay="0"/>
                                  </p:stCondLst>
                                  <p:childTnLst>
                                    <p:set>
                                      <p:cBhvr>
                                        <p:cTn id="883" dur="1" fill="hold">
                                          <p:stCondLst>
                                            <p:cond delay="0"/>
                                          </p:stCondLst>
                                        </p:cTn>
                                        <p:tgtEl>
                                          <p:spTgt spid="796"/>
                                        </p:tgtEl>
                                        <p:attrNameLst>
                                          <p:attrName>style.visibility</p:attrName>
                                        </p:attrNameLst>
                                      </p:cBhvr>
                                      <p:to>
                                        <p:strVal val="visible"/>
                                      </p:to>
                                    </p:set>
                                    <p:animEffect filter="fade" transition="in">
                                      <p:cBhvr additive="repl">
                                        <p:cTn id="884" dur="250" fill="freeze"/>
                                        <p:tgtEl>
                                          <p:spTgt spid="796"/>
                                        </p:tgtEl>
                                      </p:cBhvr>
                                    </p:animEffect>
                                  </p:childTnLst>
                                </p:cTn>
                              </p:par>
                              <p:par>
                                <p:cTn id="885" nodeType="withEffect" fill="hold" presetClass="entr" presetID="10">
                                  <p:stCondLst>
                                    <p:cond delay="0"/>
                                  </p:stCondLst>
                                  <p:childTnLst>
                                    <p:set>
                                      <p:cBhvr>
                                        <p:cTn id="886" dur="1" fill="hold">
                                          <p:stCondLst>
                                            <p:cond delay="0"/>
                                          </p:stCondLst>
                                        </p:cTn>
                                        <p:tgtEl>
                                          <p:spTgt spid="795"/>
                                        </p:tgtEl>
                                        <p:attrNameLst>
                                          <p:attrName>style.visibility</p:attrName>
                                        </p:attrNameLst>
                                      </p:cBhvr>
                                      <p:to>
                                        <p:strVal val="visible"/>
                                      </p:to>
                                    </p:set>
                                    <p:animEffect filter="fade" transition="in">
                                      <p:cBhvr additive="repl">
                                        <p:cTn id="887" dur="500" fill="freeze"/>
                                        <p:tgtEl>
                                          <p:spTgt spid="795"/>
                                        </p:tgtEl>
                                      </p:cBhvr>
                                    </p:animEffect>
                                  </p:childTnLst>
                                </p:cTn>
                              </p:par>
                            </p:childTnLst>
                          </p:cTn>
                        </p:par>
                      </p:childTnLst>
                    </p:cTn>
                  </p:par>
                  <p:par>
                    <p:cTn id="888" fill="hold">
                      <p:stCondLst>
                        <p:cond delay="indefinite"/>
                      </p:stCondLst>
                      <p:childTnLst>
                        <p:par>
                          <p:cTn id="889" fill="hold">
                            <p:stCondLst>
                              <p:cond delay="0"/>
                            </p:stCondLst>
                            <p:childTnLst>
                              <p:par>
                                <p:cTn id="890" nodeType="clickEffect" fill="hold" presetClass="entr" presetID="42">
                                  <p:stCondLst>
                                    <p:cond delay="0"/>
                                  </p:stCondLst>
                                  <p:childTnLst>
                                    <p:set>
                                      <p:cBhvr>
                                        <p:cTn id="891" dur="1" fill="hold">
                                          <p:stCondLst>
                                            <p:cond delay="0"/>
                                          </p:stCondLst>
                                        </p:cTn>
                                        <p:tgtEl>
                                          <p:spTgt spid="797"/>
                                        </p:tgtEl>
                                        <p:attrNameLst>
                                          <p:attrName>style.visibility</p:attrName>
                                        </p:attrNameLst>
                                      </p:cBhvr>
                                      <p:to>
                                        <p:strVal val="visible"/>
                                      </p:to>
                                    </p:set>
                                    <p:animEffect filter="fade" transition="in">
                                      <p:cBhvr additive="repl">
                                        <p:cTn id="892" dur="250" fill="freeze"/>
                                        <p:tgtEl>
                                          <p:spTgt spid="797"/>
                                        </p:tgtEl>
                                      </p:cBhvr>
                                    </p:animEffect>
                                    <p:anim calcmode="lin" valueType="num">
                                      <p:cBhvr additive="repl">
                                        <p:cTn id="893" dur="250" fill="hold"/>
                                        <p:tgtEl>
                                          <p:spTgt spid="797"/>
                                        </p:tgtEl>
                                        <p:attrNameLst>
                                          <p:attrName>ppt_x</p:attrName>
                                        </p:attrNameLst>
                                      </p:cBhvr>
                                      <p:tavLst>
                                        <p:tav tm="0">
                                          <p:val>
                                            <p:strVal val="#ppt_x"/>
                                          </p:val>
                                        </p:tav>
                                        <p:tav tm="100000">
                                          <p:val>
                                            <p:strVal val="#ppt_x"/>
                                          </p:val>
                                        </p:tav>
                                      </p:tavLst>
                                    </p:anim>
                                    <p:anim calcmode="lin" valueType="num">
                                      <p:cBhvr additive="repl">
                                        <p:cTn id="894" dur="250" fill="hold"/>
                                        <p:tgtEl>
                                          <p:spTgt spid="797"/>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98" name="Picture 6" descr=""/>
          <p:cNvPicPr/>
          <p:nvPr/>
        </p:nvPicPr>
        <p:blipFill>
          <a:blip r:embed="rId1"/>
          <a:stretch>
            <a:fillRect/>
          </a:stretch>
        </p:blipFill>
        <p:spPr>
          <a:xfrm>
            <a:off x="8912520" y="286560"/>
            <a:ext cx="2240280" cy="397800"/>
          </a:xfrm>
          <a:prstGeom prst="rect">
            <a:avLst/>
          </a:prstGeom>
          <a:ln>
            <a:noFill/>
          </a:ln>
        </p:spPr>
      </p:pic>
      <p:sp>
        <p:nvSpPr>
          <p:cNvPr id="799" name="CustomShape 1"/>
          <p:cNvSpPr/>
          <p:nvPr/>
        </p:nvSpPr>
        <p:spPr>
          <a:xfrm flipH="1">
            <a:off x="2980440" y="2890440"/>
            <a:ext cx="2045160" cy="911520"/>
          </a:xfrm>
          <a:prstGeom prst="straightConnector1">
            <a:avLst/>
          </a:prstGeom>
          <a:noFill/>
          <a:ln w="57240">
            <a:solidFill>
              <a:srgbClr val="134163"/>
            </a:solidFill>
            <a:round/>
            <a:headEnd len="med" type="triangle" w="med"/>
            <a:tailEnd len="med" type="triangle" w="med"/>
          </a:ln>
        </p:spPr>
      </p:sp>
      <p:sp>
        <p:nvSpPr>
          <p:cNvPr id="800" name="CustomShape 2"/>
          <p:cNvSpPr/>
          <p:nvPr/>
        </p:nvSpPr>
        <p:spPr>
          <a:xfrm>
            <a:off x="6095880" y="2892600"/>
            <a:ext cx="360" cy="911520"/>
          </a:xfrm>
          <a:prstGeom prst="straightConnector1">
            <a:avLst/>
          </a:prstGeom>
          <a:noFill/>
          <a:ln w="57240">
            <a:solidFill>
              <a:srgbClr val="134163"/>
            </a:solidFill>
            <a:round/>
            <a:headEnd len="med" type="triangle" w="med"/>
            <a:tailEnd len="med" type="triangle" w="med"/>
          </a:ln>
        </p:spPr>
      </p:sp>
      <p:sp>
        <p:nvSpPr>
          <p:cNvPr id="801" name="CustomShape 3"/>
          <p:cNvSpPr/>
          <p:nvPr/>
        </p:nvSpPr>
        <p:spPr>
          <a:xfrm>
            <a:off x="7255080" y="2892600"/>
            <a:ext cx="1949760" cy="911520"/>
          </a:xfrm>
          <a:prstGeom prst="straightConnector1">
            <a:avLst/>
          </a:prstGeom>
          <a:noFill/>
          <a:ln w="57240">
            <a:solidFill>
              <a:srgbClr val="134163"/>
            </a:solidFill>
            <a:round/>
            <a:headEnd len="med" type="triangle" w="med"/>
            <a:tailEnd len="med" type="triangle" w="med"/>
          </a:ln>
        </p:spPr>
      </p:sp>
      <p:sp>
        <p:nvSpPr>
          <p:cNvPr id="802" name="CustomShape 4"/>
          <p:cNvSpPr/>
          <p:nvPr/>
        </p:nvSpPr>
        <p:spPr>
          <a:xfrm>
            <a:off x="1974240" y="5428080"/>
            <a:ext cx="2364480" cy="990720"/>
          </a:xfrm>
          <a:prstGeom prst="rect">
            <a:avLst/>
          </a:prstGeom>
          <a:noFill/>
          <a:ln>
            <a:noFill/>
          </a:ln>
        </p:spPr>
        <p:txBody>
          <a:bodyPr wrap="none" lIns="90000" rIns="90000" tIns="45000" bIns="45000"/>
          <a:p>
            <a:pPr>
              <a:lnSpc>
                <a:spcPct val="100000"/>
              </a:lnSpc>
            </a:pPr>
            <a:r>
              <a:rPr lang="en-US" sz="4800">
                <a:solidFill>
                  <a:srgbClr val="000000"/>
                </a:solidFill>
                <a:latin typeface="Segoe UI Light"/>
              </a:rPr>
              <a:t>Friend A</a:t>
            </a:r>
            <a:endParaRPr/>
          </a:p>
        </p:txBody>
      </p:sp>
      <p:sp>
        <p:nvSpPr>
          <p:cNvPr id="803" name="CustomShape 5"/>
          <p:cNvSpPr/>
          <p:nvPr/>
        </p:nvSpPr>
        <p:spPr>
          <a:xfrm>
            <a:off x="8192880" y="5428080"/>
            <a:ext cx="2233800" cy="824400"/>
          </a:xfrm>
          <a:prstGeom prst="rect">
            <a:avLst/>
          </a:prstGeom>
          <a:noFill/>
          <a:ln>
            <a:noFill/>
          </a:ln>
        </p:spPr>
        <p:txBody>
          <a:bodyPr wrap="none" lIns="90000" rIns="90000" tIns="45000" bIns="45000"/>
          <a:p>
            <a:pPr algn="ctr">
              <a:lnSpc>
                <a:spcPct val="100000"/>
              </a:lnSpc>
            </a:pPr>
            <a:r>
              <a:rPr lang="en-US" sz="4800">
                <a:solidFill>
                  <a:srgbClr val="000000"/>
                </a:solidFill>
                <a:latin typeface="Segoe UI Light"/>
              </a:rPr>
              <a:t>Friend B</a:t>
            </a:r>
            <a:endParaRPr/>
          </a:p>
        </p:txBody>
      </p:sp>
      <p:pic>
        <p:nvPicPr>
          <p:cNvPr id="804" name="asus" descr=""/>
          <p:cNvPicPr/>
          <p:nvPr/>
        </p:nvPicPr>
        <p:blipFill>
          <a:blip r:embed="rId2"/>
          <a:stretch>
            <a:fillRect/>
          </a:stretch>
        </p:blipFill>
        <p:spPr>
          <a:xfrm>
            <a:off x="4599000" y="2891160"/>
            <a:ext cx="2712240" cy="3126240"/>
          </a:xfrm>
          <a:prstGeom prst="rect">
            <a:avLst/>
          </a:prstGeom>
          <a:ln>
            <a:noFill/>
          </a:ln>
        </p:spPr>
      </p:pic>
      <p:pic>
        <p:nvPicPr>
          <p:cNvPr id="805" name="Picture 2" descr=""/>
          <p:cNvPicPr/>
          <p:nvPr/>
        </p:nvPicPr>
        <p:blipFill>
          <a:blip r:embed="rId3"/>
          <a:stretch>
            <a:fillRect/>
          </a:stretch>
        </p:blipFill>
        <p:spPr>
          <a:xfrm>
            <a:off x="1984680" y="3892320"/>
            <a:ext cx="2457000" cy="1572480"/>
          </a:xfrm>
          <a:prstGeom prst="rect">
            <a:avLst/>
          </a:prstGeom>
          <a:ln>
            <a:noFill/>
          </a:ln>
        </p:spPr>
      </p:pic>
      <p:pic>
        <p:nvPicPr>
          <p:cNvPr id="806" name="Picture 6" descr=""/>
          <p:cNvPicPr/>
          <p:nvPr/>
        </p:nvPicPr>
        <p:blipFill>
          <a:blip r:embed="rId4"/>
          <a:stretch>
            <a:fillRect/>
          </a:stretch>
        </p:blipFill>
        <p:spPr>
          <a:xfrm>
            <a:off x="7696440" y="3892320"/>
            <a:ext cx="2742120" cy="1543680"/>
          </a:xfrm>
          <a:prstGeom prst="rect">
            <a:avLst/>
          </a:prstGeom>
          <a:ln>
            <a:noFill/>
          </a:ln>
        </p:spPr>
      </p:pic>
      <p:sp>
        <p:nvSpPr>
          <p:cNvPr id="807" name="CustomShape 6"/>
          <p:cNvSpPr/>
          <p:nvPr/>
        </p:nvSpPr>
        <p:spPr>
          <a:xfrm>
            <a:off x="5564520" y="5428080"/>
            <a:ext cx="1062000" cy="839520"/>
          </a:xfrm>
          <a:prstGeom prst="rect">
            <a:avLst/>
          </a:prstGeom>
          <a:noFill/>
          <a:ln>
            <a:noFill/>
          </a:ln>
        </p:spPr>
        <p:txBody>
          <a:bodyPr wrap="none" lIns="90000" rIns="90000" tIns="45000" bIns="45000"/>
          <a:p>
            <a:pPr>
              <a:lnSpc>
                <a:spcPct val="100000"/>
              </a:lnSpc>
            </a:pPr>
            <a:r>
              <a:rPr lang="en-US" sz="4800">
                <a:solidFill>
                  <a:srgbClr val="000000"/>
                </a:solidFill>
                <a:latin typeface="Segoe UI Light"/>
              </a:rPr>
              <a:t>You</a:t>
            </a:r>
            <a:endParaRPr/>
          </a:p>
        </p:txBody>
      </p:sp>
      <p:pic>
        <p:nvPicPr>
          <p:cNvPr id="808" name="Picture 2" descr=""/>
          <p:cNvPicPr/>
          <p:nvPr/>
        </p:nvPicPr>
        <p:blipFill>
          <a:blip r:embed="rId5"/>
          <a:stretch>
            <a:fillRect/>
          </a:stretch>
        </p:blipFill>
        <p:spPr>
          <a:xfrm>
            <a:off x="4705920" y="198360"/>
            <a:ext cx="2901240" cy="2901240"/>
          </a:xfrm>
          <a:prstGeom prst="rect">
            <a:avLst/>
          </a:prstGeom>
          <a:ln>
            <a:noFill/>
          </a:ln>
        </p:spPr>
      </p:pic>
    </p:spTree>
  </p:cSld>
  <p:timing>
    <p:tnLst>
      <p:par>
        <p:cTn id="895" dur="indefinite" restart="never" nodeType="tmRoot">
          <p:childTnLst>
            <p:seq>
              <p:cTn id="896" dur="indefinite" nodeType="mainSeq">
                <p:childTnLst>
                  <p:par>
                    <p:cTn id="897" fill="hold">
                      <p:stCondLst>
                        <p:cond delay="indefinite"/>
                      </p:stCondLst>
                      <p:childTnLst>
                        <p:par>
                          <p:cTn id="898" fill="hold">
                            <p:stCondLst>
                              <p:cond delay="0"/>
                            </p:stCondLst>
                            <p:childTnLst>
                              <p:par>
                                <p:cTn id="899" nodeType="afterEffect" fill="hold" presetClass="entr" presetID="42">
                                  <p:stCondLst>
                                    <p:cond delay="0"/>
                                  </p:stCondLst>
                                  <p:childTnLst>
                                    <p:set>
                                      <p:cBhvr>
                                        <p:cTn id="900" dur="1" fill="hold">
                                          <p:stCondLst>
                                            <p:cond delay="0"/>
                                          </p:stCondLst>
                                        </p:cTn>
                                        <p:tgtEl>
                                          <p:spTgt spid="805"/>
                                        </p:tgtEl>
                                        <p:attrNameLst>
                                          <p:attrName>style.visibility</p:attrName>
                                        </p:attrNameLst>
                                      </p:cBhvr>
                                      <p:to>
                                        <p:strVal val="visible"/>
                                      </p:to>
                                    </p:set>
                                    <p:animEffect filter="fade" transition="in">
                                      <p:cBhvr additive="repl">
                                        <p:cTn id="901" dur="250" fill="freeze"/>
                                        <p:tgtEl>
                                          <p:spTgt spid="805"/>
                                        </p:tgtEl>
                                      </p:cBhvr>
                                    </p:animEffect>
                                    <p:anim calcmode="lin" valueType="num">
                                      <p:cBhvr additive="repl">
                                        <p:cTn id="902" dur="250" fill="hold"/>
                                        <p:tgtEl>
                                          <p:spTgt spid="805"/>
                                        </p:tgtEl>
                                        <p:attrNameLst>
                                          <p:attrName>ppt_x</p:attrName>
                                        </p:attrNameLst>
                                      </p:cBhvr>
                                      <p:tavLst>
                                        <p:tav tm="0">
                                          <p:val>
                                            <p:strVal val="#ppt_x"/>
                                          </p:val>
                                        </p:tav>
                                        <p:tav tm="100000">
                                          <p:val>
                                            <p:strVal val="#ppt_x"/>
                                          </p:val>
                                        </p:tav>
                                      </p:tavLst>
                                    </p:anim>
                                    <p:anim calcmode="lin" valueType="num">
                                      <p:cBhvr additive="repl">
                                        <p:cTn id="903" dur="250" fill="hold"/>
                                        <p:tgtEl>
                                          <p:spTgt spid="805"/>
                                        </p:tgtEl>
                                        <p:attrNameLst>
                                          <p:attrName>ppt_y</p:attrName>
                                        </p:attrNameLst>
                                      </p:cBhvr>
                                      <p:tavLst>
                                        <p:tav tm="0">
                                          <p:val>
                                            <p:strVal val="#ppt_y+.1"/>
                                          </p:val>
                                        </p:tav>
                                        <p:tav tm="100000">
                                          <p:val>
                                            <p:strVal val="#ppt_y"/>
                                          </p:val>
                                        </p:tav>
                                      </p:tavLst>
                                    </p:anim>
                                  </p:childTnLst>
                                </p:cTn>
                              </p:par>
                              <p:par>
                                <p:cTn id="904" nodeType="withEffect" fill="hold" presetClass="entr" presetID="42">
                                  <p:stCondLst>
                                    <p:cond delay="0"/>
                                  </p:stCondLst>
                                  <p:childTnLst>
                                    <p:set>
                                      <p:cBhvr>
                                        <p:cTn id="905" dur="1" fill="hold">
                                          <p:stCondLst>
                                            <p:cond delay="0"/>
                                          </p:stCondLst>
                                        </p:cTn>
                                        <p:tgtEl>
                                          <p:spTgt spid="806"/>
                                        </p:tgtEl>
                                        <p:attrNameLst>
                                          <p:attrName>style.visibility</p:attrName>
                                        </p:attrNameLst>
                                      </p:cBhvr>
                                      <p:to>
                                        <p:strVal val="visible"/>
                                      </p:to>
                                    </p:set>
                                    <p:animEffect filter="fade" transition="in">
                                      <p:cBhvr additive="repl">
                                        <p:cTn id="906" dur="250" fill="freeze"/>
                                        <p:tgtEl>
                                          <p:spTgt spid="806"/>
                                        </p:tgtEl>
                                      </p:cBhvr>
                                    </p:animEffect>
                                    <p:anim calcmode="lin" valueType="num">
                                      <p:cBhvr additive="repl">
                                        <p:cTn id="907" dur="250" fill="hold"/>
                                        <p:tgtEl>
                                          <p:spTgt spid="806"/>
                                        </p:tgtEl>
                                        <p:attrNameLst>
                                          <p:attrName>ppt_x</p:attrName>
                                        </p:attrNameLst>
                                      </p:cBhvr>
                                      <p:tavLst>
                                        <p:tav tm="0">
                                          <p:val>
                                            <p:strVal val="#ppt_x"/>
                                          </p:val>
                                        </p:tav>
                                        <p:tav tm="100000">
                                          <p:val>
                                            <p:strVal val="#ppt_x"/>
                                          </p:val>
                                        </p:tav>
                                      </p:tavLst>
                                    </p:anim>
                                    <p:anim calcmode="lin" valueType="num">
                                      <p:cBhvr additive="repl">
                                        <p:cTn id="908" dur="250" fill="hold"/>
                                        <p:tgtEl>
                                          <p:spTgt spid="806"/>
                                        </p:tgtEl>
                                        <p:attrNameLst>
                                          <p:attrName>ppt_y</p:attrName>
                                        </p:attrNameLst>
                                      </p:cBhvr>
                                      <p:tavLst>
                                        <p:tav tm="0">
                                          <p:val>
                                            <p:strVal val="#ppt_y+.1"/>
                                          </p:val>
                                        </p:tav>
                                        <p:tav tm="100000">
                                          <p:val>
                                            <p:strVal val="#ppt_y"/>
                                          </p:val>
                                        </p:tav>
                                      </p:tavLst>
                                    </p:anim>
                                  </p:childTnLst>
                                </p:cTn>
                              </p:par>
                            </p:childTnLst>
                          </p:cTn>
                        </p:par>
                        <p:par>
                          <p:cTn id="909" fill="hold">
                            <p:stCondLst>
                              <p:cond delay="250"/>
                            </p:stCondLst>
                            <p:childTnLst>
                              <p:par>
                                <p:cTn id="910" nodeType="afterEffect" fill="hold" presetClass="entr" presetID="42">
                                  <p:stCondLst>
                                    <p:cond delay="0"/>
                                  </p:stCondLst>
                                  <p:childTnLst>
                                    <p:set>
                                      <p:cBhvr>
                                        <p:cTn id="911" dur="1" fill="hold">
                                          <p:stCondLst>
                                            <p:cond delay="0"/>
                                          </p:stCondLst>
                                        </p:cTn>
                                        <p:tgtEl>
                                          <p:spTgt spid="802"/>
                                        </p:tgtEl>
                                        <p:attrNameLst>
                                          <p:attrName>style.visibility</p:attrName>
                                        </p:attrNameLst>
                                      </p:cBhvr>
                                      <p:to>
                                        <p:strVal val="visible"/>
                                      </p:to>
                                    </p:set>
                                    <p:animEffect filter="fade" transition="in">
                                      <p:cBhvr additive="repl">
                                        <p:cTn id="912" dur="250" fill="freeze"/>
                                        <p:tgtEl>
                                          <p:spTgt spid="802"/>
                                        </p:tgtEl>
                                      </p:cBhvr>
                                    </p:animEffect>
                                    <p:anim calcmode="lin" valueType="num">
                                      <p:cBhvr additive="repl">
                                        <p:cTn id="913" dur="250" fill="hold"/>
                                        <p:tgtEl>
                                          <p:spTgt spid="802"/>
                                        </p:tgtEl>
                                        <p:attrNameLst>
                                          <p:attrName>ppt_x</p:attrName>
                                        </p:attrNameLst>
                                      </p:cBhvr>
                                      <p:tavLst>
                                        <p:tav tm="0">
                                          <p:val>
                                            <p:strVal val="#ppt_x"/>
                                          </p:val>
                                        </p:tav>
                                        <p:tav tm="100000">
                                          <p:val>
                                            <p:strVal val="#ppt_x"/>
                                          </p:val>
                                        </p:tav>
                                      </p:tavLst>
                                    </p:anim>
                                    <p:anim calcmode="lin" valueType="num">
                                      <p:cBhvr additive="repl">
                                        <p:cTn id="914" dur="250" fill="hold"/>
                                        <p:tgtEl>
                                          <p:spTgt spid="802"/>
                                        </p:tgtEl>
                                        <p:attrNameLst>
                                          <p:attrName>ppt_y</p:attrName>
                                        </p:attrNameLst>
                                      </p:cBhvr>
                                      <p:tavLst>
                                        <p:tav tm="0">
                                          <p:val>
                                            <p:strVal val="#ppt_y+.1"/>
                                          </p:val>
                                        </p:tav>
                                        <p:tav tm="100000">
                                          <p:val>
                                            <p:strVal val="#ppt_y"/>
                                          </p:val>
                                        </p:tav>
                                      </p:tavLst>
                                    </p:anim>
                                  </p:childTnLst>
                                </p:cTn>
                              </p:par>
                              <p:par>
                                <p:cTn id="915" nodeType="withEffect" fill="hold" presetClass="entr" presetID="42">
                                  <p:stCondLst>
                                    <p:cond delay="0"/>
                                  </p:stCondLst>
                                  <p:childTnLst>
                                    <p:set>
                                      <p:cBhvr>
                                        <p:cTn id="916" dur="1" fill="hold">
                                          <p:stCondLst>
                                            <p:cond delay="0"/>
                                          </p:stCondLst>
                                        </p:cTn>
                                        <p:tgtEl>
                                          <p:spTgt spid="803"/>
                                        </p:tgtEl>
                                        <p:attrNameLst>
                                          <p:attrName>style.visibility</p:attrName>
                                        </p:attrNameLst>
                                      </p:cBhvr>
                                      <p:to>
                                        <p:strVal val="visible"/>
                                      </p:to>
                                    </p:set>
                                    <p:animEffect filter="fade" transition="in">
                                      <p:cBhvr additive="repl">
                                        <p:cTn id="917" dur="250" fill="freeze"/>
                                        <p:tgtEl>
                                          <p:spTgt spid="803"/>
                                        </p:tgtEl>
                                      </p:cBhvr>
                                    </p:animEffect>
                                    <p:anim calcmode="lin" valueType="num">
                                      <p:cBhvr additive="repl">
                                        <p:cTn id="918" dur="250" fill="hold"/>
                                        <p:tgtEl>
                                          <p:spTgt spid="803"/>
                                        </p:tgtEl>
                                        <p:attrNameLst>
                                          <p:attrName>ppt_x</p:attrName>
                                        </p:attrNameLst>
                                      </p:cBhvr>
                                      <p:tavLst>
                                        <p:tav tm="0">
                                          <p:val>
                                            <p:strVal val="#ppt_x"/>
                                          </p:val>
                                        </p:tav>
                                        <p:tav tm="100000">
                                          <p:val>
                                            <p:strVal val="#ppt_x"/>
                                          </p:val>
                                        </p:tav>
                                      </p:tavLst>
                                    </p:anim>
                                    <p:anim calcmode="lin" valueType="num">
                                      <p:cBhvr additive="repl">
                                        <p:cTn id="919" dur="250" fill="hold"/>
                                        <p:tgtEl>
                                          <p:spTgt spid="803"/>
                                        </p:tgtEl>
                                        <p:attrNameLst>
                                          <p:attrName>ppt_y</p:attrName>
                                        </p:attrNameLst>
                                      </p:cBhvr>
                                      <p:tavLst>
                                        <p:tav tm="0">
                                          <p:val>
                                            <p:strVal val="#ppt_y+.1"/>
                                          </p:val>
                                        </p:tav>
                                        <p:tav tm="100000">
                                          <p:val>
                                            <p:strVal val="#ppt_y"/>
                                          </p:val>
                                        </p:tav>
                                      </p:tavLst>
                                    </p:anim>
                                  </p:childTnLst>
                                </p:cTn>
                              </p:par>
                            </p:childTnLst>
                          </p:cTn>
                        </p:par>
                      </p:childTnLst>
                    </p:cTn>
                  </p:par>
                  <p:par>
                    <p:cTn id="920" fill="hold">
                      <p:stCondLst>
                        <p:cond delay="indefinite"/>
                      </p:stCondLst>
                      <p:childTnLst>
                        <p:par>
                          <p:cTn id="921" fill="hold">
                            <p:stCondLst>
                              <p:cond delay="0"/>
                            </p:stCondLst>
                            <p:childTnLst>
                              <p:par>
                                <p:cTn id="922" nodeType="clickEffect" fill="hold" presetClass="entr" presetID="47">
                                  <p:stCondLst>
                                    <p:cond delay="0"/>
                                  </p:stCondLst>
                                  <p:childTnLst>
                                    <p:set>
                                      <p:cBhvr>
                                        <p:cTn id="923" dur="1" fill="hold">
                                          <p:stCondLst>
                                            <p:cond delay="0"/>
                                          </p:stCondLst>
                                        </p:cTn>
                                        <p:tgtEl>
                                          <p:spTgt spid="808"/>
                                        </p:tgtEl>
                                        <p:attrNameLst>
                                          <p:attrName>style.visibility</p:attrName>
                                        </p:attrNameLst>
                                      </p:cBhvr>
                                      <p:to>
                                        <p:strVal val="visible"/>
                                      </p:to>
                                    </p:set>
                                    <p:animEffect filter="fade" transition="in">
                                      <p:cBhvr additive="repl">
                                        <p:cTn id="924" dur="250" fill="freeze"/>
                                        <p:tgtEl>
                                          <p:spTgt spid="808"/>
                                        </p:tgtEl>
                                      </p:cBhvr>
                                    </p:animEffect>
                                    <p:anim calcmode="lin" valueType="num">
                                      <p:cBhvr additive="repl">
                                        <p:cTn id="925" dur="250" fill="hold"/>
                                        <p:tgtEl>
                                          <p:spTgt spid="808"/>
                                        </p:tgtEl>
                                        <p:attrNameLst>
                                          <p:attrName>ppt_x</p:attrName>
                                        </p:attrNameLst>
                                      </p:cBhvr>
                                      <p:tavLst>
                                        <p:tav tm="0">
                                          <p:val>
                                            <p:strVal val="#ppt_x"/>
                                          </p:val>
                                        </p:tav>
                                        <p:tav tm="100000">
                                          <p:val>
                                            <p:strVal val="#ppt_x"/>
                                          </p:val>
                                        </p:tav>
                                      </p:tavLst>
                                    </p:anim>
                                    <p:anim calcmode="lin" valueType="num">
                                      <p:cBhvr additive="repl">
                                        <p:cTn id="926" dur="250" fill="hold"/>
                                        <p:tgtEl>
                                          <p:spTgt spid="808"/>
                                        </p:tgtEl>
                                        <p:attrNameLst>
                                          <p:attrName>ppt_y</p:attrName>
                                        </p:attrNameLst>
                                      </p:cBhvr>
                                      <p:tavLst>
                                        <p:tav tm="0">
                                          <p:val>
                                            <p:strVal val="#ppt_y-.1"/>
                                          </p:val>
                                        </p:tav>
                                        <p:tav tm="100000">
                                          <p:val>
                                            <p:strVal val="#ppt_y"/>
                                          </p:val>
                                        </p:tav>
                                      </p:tavLst>
                                    </p:anim>
                                  </p:childTnLst>
                                </p:cTn>
                              </p:par>
                            </p:childTnLst>
                          </p:cTn>
                        </p:par>
                        <p:par>
                          <p:cTn id="927" fill="hold">
                            <p:stCondLst>
                              <p:cond delay="250"/>
                            </p:stCondLst>
                            <p:childTnLst>
                              <p:par>
                                <p:cTn id="928" nodeType="afterEffect" fill="hold" presetClass="entr" presetID="10">
                                  <p:stCondLst>
                                    <p:cond delay="0"/>
                                  </p:stCondLst>
                                  <p:childTnLst>
                                    <p:set>
                                      <p:cBhvr>
                                        <p:cTn id="929" dur="1" fill="hold">
                                          <p:stCondLst>
                                            <p:cond delay="0"/>
                                          </p:stCondLst>
                                        </p:cTn>
                                        <p:tgtEl>
                                          <p:spTgt spid="799"/>
                                        </p:tgtEl>
                                        <p:attrNameLst>
                                          <p:attrName>style.visibility</p:attrName>
                                        </p:attrNameLst>
                                      </p:cBhvr>
                                      <p:to>
                                        <p:strVal val="visible"/>
                                      </p:to>
                                    </p:set>
                                    <p:animEffect filter="fade" transition="in">
                                      <p:cBhvr additive="repl">
                                        <p:cTn id="930" dur="250" fill="freeze"/>
                                        <p:tgtEl>
                                          <p:spTgt spid="799"/>
                                        </p:tgtEl>
                                      </p:cBhvr>
                                    </p:animEffect>
                                  </p:childTnLst>
                                </p:cTn>
                              </p:par>
                              <p:par>
                                <p:cTn id="931" nodeType="withEffect" fill="hold" presetClass="entr" presetID="10">
                                  <p:stCondLst>
                                    <p:cond delay="0"/>
                                  </p:stCondLst>
                                  <p:childTnLst>
                                    <p:set>
                                      <p:cBhvr>
                                        <p:cTn id="932" dur="1" fill="hold">
                                          <p:stCondLst>
                                            <p:cond delay="0"/>
                                          </p:stCondLst>
                                        </p:cTn>
                                        <p:tgtEl>
                                          <p:spTgt spid="801"/>
                                        </p:tgtEl>
                                        <p:attrNameLst>
                                          <p:attrName>style.visibility</p:attrName>
                                        </p:attrNameLst>
                                      </p:cBhvr>
                                      <p:to>
                                        <p:strVal val="visible"/>
                                      </p:to>
                                    </p:set>
                                    <p:animEffect filter="fade" transition="in">
                                      <p:cBhvr additive="repl">
                                        <p:cTn id="933" dur="250" fill="freeze"/>
                                        <p:tgtEl>
                                          <p:spTgt spid="801"/>
                                        </p:tgtEl>
                                      </p:cBhvr>
                                    </p:animEffect>
                                  </p:childTnLst>
                                </p:cTn>
                              </p:par>
                              <p:par>
                                <p:cTn id="934" nodeType="withEffect" fill="hold" presetClass="entr" presetID="10">
                                  <p:stCondLst>
                                    <p:cond delay="0"/>
                                  </p:stCondLst>
                                  <p:childTnLst>
                                    <p:set>
                                      <p:cBhvr>
                                        <p:cTn id="935" dur="1" fill="hold">
                                          <p:stCondLst>
                                            <p:cond delay="0"/>
                                          </p:stCondLst>
                                        </p:cTn>
                                        <p:tgtEl>
                                          <p:spTgt spid="800"/>
                                        </p:tgtEl>
                                        <p:attrNameLst>
                                          <p:attrName>style.visibility</p:attrName>
                                        </p:attrNameLst>
                                      </p:cBhvr>
                                      <p:to>
                                        <p:strVal val="visible"/>
                                      </p:to>
                                    </p:set>
                                    <p:animEffect filter="fade" transition="in">
                                      <p:cBhvr additive="repl">
                                        <p:cTn id="936" dur="250" fill="freeze"/>
                                        <p:tgtEl>
                                          <p:spTgt spid="80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9"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Lonely workflow</a:t>
            </a:r>
            <a:endParaRPr/>
          </a:p>
        </p:txBody>
      </p:sp>
      <p:pic>
        <p:nvPicPr>
          <p:cNvPr id="810" name="Picture 6" descr=""/>
          <p:cNvPicPr/>
          <p:nvPr/>
        </p:nvPicPr>
        <p:blipFill>
          <a:blip r:embed="rId1"/>
          <a:stretch>
            <a:fillRect/>
          </a:stretch>
        </p:blipFill>
        <p:spPr>
          <a:xfrm>
            <a:off x="7617240" y="1737360"/>
            <a:ext cx="1799280" cy="1799280"/>
          </a:xfrm>
          <a:prstGeom prst="rect">
            <a:avLst/>
          </a:prstGeom>
          <a:ln>
            <a:noFill/>
          </a:ln>
        </p:spPr>
      </p:pic>
      <p:pic>
        <p:nvPicPr>
          <p:cNvPr id="811" name="Picture 8" descr=""/>
          <p:cNvPicPr/>
          <p:nvPr/>
        </p:nvPicPr>
        <p:blipFill>
          <a:blip r:embed="rId2"/>
          <a:stretch>
            <a:fillRect/>
          </a:stretch>
        </p:blipFill>
        <p:spPr>
          <a:xfrm>
            <a:off x="1927440" y="4047120"/>
            <a:ext cx="1799280" cy="1799280"/>
          </a:xfrm>
          <a:prstGeom prst="rect">
            <a:avLst/>
          </a:prstGeom>
          <a:ln>
            <a:noFill/>
          </a:ln>
        </p:spPr>
      </p:pic>
      <p:pic>
        <p:nvPicPr>
          <p:cNvPr id="812" name="Picture 14" descr=""/>
          <p:cNvPicPr/>
          <p:nvPr/>
        </p:nvPicPr>
        <p:blipFill>
          <a:blip r:embed="rId3"/>
          <a:stretch>
            <a:fillRect/>
          </a:stretch>
        </p:blipFill>
        <p:spPr>
          <a:xfrm>
            <a:off x="8773200" y="3920040"/>
            <a:ext cx="1799280" cy="1799280"/>
          </a:xfrm>
          <a:prstGeom prst="rect">
            <a:avLst/>
          </a:prstGeom>
          <a:ln>
            <a:noFill/>
          </a:ln>
        </p:spPr>
      </p:pic>
      <p:sp>
        <p:nvSpPr>
          <p:cNvPr id="813" name="CustomShape 2"/>
          <p:cNvSpPr/>
          <p:nvPr/>
        </p:nvSpPr>
        <p:spPr>
          <a:xfrm>
            <a:off x="2297160" y="1895040"/>
            <a:ext cx="1435680" cy="933120"/>
          </a:xfrm>
          <a:prstGeom prst="rect">
            <a:avLst/>
          </a:prstGeom>
          <a:solidFill>
            <a:srgbClr val="648ba9"/>
          </a:solidFill>
          <a:ln w="15840">
            <a:solidFill>
              <a:srgbClr val="ffffff"/>
            </a:solidFill>
            <a:round/>
          </a:ln>
        </p:spPr>
      </p:sp>
      <p:sp>
        <p:nvSpPr>
          <p:cNvPr id="814" name="CustomShape 3"/>
          <p:cNvSpPr/>
          <p:nvPr/>
        </p:nvSpPr>
        <p:spPr>
          <a:xfrm>
            <a:off x="2342520" y="1940760"/>
            <a:ext cx="1344600" cy="842040"/>
          </a:xfrm>
          <a:prstGeom prst="rect">
            <a:avLst/>
          </a:prstGeom>
          <a:noFill/>
          <a:ln>
            <a:noFill/>
          </a:ln>
        </p:spPr>
        <p:txBody>
          <a:bodyPr lIns="95400" rIns="95400" tIns="95400" bIns="95400" anchor="ctr"/>
          <a:p>
            <a:pPr algn="ctr">
              <a:lnSpc>
                <a:spcPct val="90000"/>
              </a:lnSpc>
            </a:pPr>
            <a:r>
              <a:rPr lang="en-US" sz="2500">
                <a:solidFill>
                  <a:srgbClr val="ffffff"/>
                </a:solidFill>
                <a:latin typeface="Segoe UI"/>
              </a:rPr>
              <a:t>Init</a:t>
            </a:r>
            <a:endParaRPr/>
          </a:p>
        </p:txBody>
      </p:sp>
      <p:sp>
        <p:nvSpPr>
          <p:cNvPr id="815" name="CustomShape 4"/>
          <p:cNvSpPr/>
          <p:nvPr/>
        </p:nvSpPr>
        <p:spPr>
          <a:xfrm>
            <a:off x="3873600" y="2361960"/>
            <a:ext cx="1002600" cy="360"/>
          </a:xfrm>
          <a:prstGeom prst="straightConnector1">
            <a:avLst/>
          </a:prstGeom>
          <a:noFill/>
          <a:ln w="12600">
            <a:solidFill>
              <a:srgbClr val="6997af"/>
            </a:solidFill>
            <a:round/>
            <a:tailEnd len="med" type="triangle" w="med"/>
          </a:ln>
        </p:spPr>
      </p:sp>
    </p:spTree>
  </p:cSld>
  <p:timing>
    <p:tnLst>
      <p:par>
        <p:cTn id="937" dur="indefinite" restart="never" nodeType="tmRoot">
          <p:childTnLst>
            <p:seq>
              <p:cTn id="93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77"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Set up - Terminal</a:t>
            </a:r>
            <a:endParaRPr/>
          </a:p>
        </p:txBody>
      </p:sp>
      <p:sp>
        <p:nvSpPr>
          <p:cNvPr id="478" name="CustomShape 2"/>
          <p:cNvSpPr/>
          <p:nvPr/>
        </p:nvSpPr>
        <p:spPr>
          <a:xfrm>
            <a:off x="1097280" y="1845720"/>
            <a:ext cx="4321440" cy="4022640"/>
          </a:xfrm>
          <a:prstGeom prst="rect">
            <a:avLst/>
          </a:prstGeom>
          <a:noFill/>
          <a:ln>
            <a:noFill/>
          </a:ln>
        </p:spPr>
        <p:txBody>
          <a:bodyPr lIns="0" rIns="0" tIns="45000" bIns="45000"/>
          <a:p>
            <a:pPr>
              <a:lnSpc>
                <a:spcPct val="90000"/>
              </a:lnSpc>
              <a:buFont typeface="Calibri"/>
              <a:buChar char=" "/>
            </a:pPr>
            <a:r>
              <a:rPr lang="en-US" sz="3200">
                <a:solidFill>
                  <a:srgbClr val="404040"/>
                </a:solidFill>
                <a:latin typeface="Segoe UI Light"/>
              </a:rPr>
              <a:t>Start Menu/Screen</a:t>
            </a:r>
            <a:endParaRPr/>
          </a:p>
          <a:p>
            <a:pPr>
              <a:lnSpc>
                <a:spcPct val="90000"/>
              </a:lnSpc>
              <a:buFont typeface="Calibri"/>
              <a:buChar char=" "/>
            </a:pPr>
            <a:r>
              <a:rPr lang="en-US" sz="3200">
                <a:solidFill>
                  <a:srgbClr val="404040"/>
                </a:solidFill>
                <a:latin typeface="Segoe UI Light"/>
              </a:rPr>
              <a:t>-&gt; type </a:t>
            </a:r>
            <a:r>
              <a:rPr lang="en-US" sz="2400">
                <a:solidFill>
                  <a:srgbClr val="5a3471"/>
                </a:solidFill>
                <a:latin typeface="Consolas"/>
              </a:rPr>
              <a:t>“Git Bash”</a:t>
            </a:r>
            <a:endParaRPr/>
          </a:p>
          <a:p>
            <a:pPr>
              <a:lnSpc>
                <a:spcPct val="90000"/>
              </a:lnSpc>
            </a:pPr>
            <a:endParaRPr/>
          </a:p>
        </p:txBody>
      </p:sp>
      <p:pic>
        <p:nvPicPr>
          <p:cNvPr id="479" name="Picture 10" descr=""/>
          <p:cNvPicPr/>
          <p:nvPr/>
        </p:nvPicPr>
        <p:blipFill>
          <a:blip r:embed="rId1"/>
          <a:stretch>
            <a:fillRect/>
          </a:stretch>
        </p:blipFill>
        <p:spPr>
          <a:xfrm>
            <a:off x="1097280" y="4285440"/>
            <a:ext cx="1641240" cy="1799280"/>
          </a:xfrm>
          <a:prstGeom prst="rect">
            <a:avLst/>
          </a:prstGeom>
          <a:ln>
            <a:noFill/>
          </a:ln>
        </p:spPr>
      </p:pic>
      <p:pic>
        <p:nvPicPr>
          <p:cNvPr id="480" name="Picture 14" descr=""/>
          <p:cNvPicPr/>
          <p:nvPr/>
        </p:nvPicPr>
        <p:blipFill>
          <a:blip r:embed="rId2"/>
          <a:stretch>
            <a:fillRect/>
          </a:stretch>
        </p:blipFill>
        <p:spPr>
          <a:xfrm>
            <a:off x="9355680" y="4285440"/>
            <a:ext cx="1799280" cy="1799280"/>
          </a:xfrm>
          <a:prstGeom prst="rect">
            <a:avLst/>
          </a:prstGeom>
          <a:ln>
            <a:noFill/>
          </a:ln>
        </p:spPr>
      </p:pic>
      <p:sp>
        <p:nvSpPr>
          <p:cNvPr id="481" name="CustomShape 3"/>
          <p:cNvSpPr/>
          <p:nvPr/>
        </p:nvSpPr>
        <p:spPr>
          <a:xfrm>
            <a:off x="6101640" y="1846080"/>
            <a:ext cx="4321440" cy="4022640"/>
          </a:xfrm>
          <a:prstGeom prst="rect">
            <a:avLst/>
          </a:prstGeom>
          <a:noFill/>
          <a:ln>
            <a:noFill/>
          </a:ln>
        </p:spPr>
        <p:txBody>
          <a:bodyPr lIns="0" rIns="0" tIns="45000" bIns="45000"/>
          <a:p>
            <a:pPr>
              <a:lnSpc>
                <a:spcPct val="100000"/>
              </a:lnSpc>
            </a:pPr>
            <a:r>
              <a:rPr lang="en-US" sz="3200">
                <a:solidFill>
                  <a:srgbClr val="ffffff"/>
                </a:solidFill>
                <a:latin typeface="Segoe UI Light"/>
              </a:rPr>
              <a:t>Spotlight</a:t>
            </a:r>
            <a:endParaRPr/>
          </a:p>
          <a:p>
            <a:pPr>
              <a:lnSpc>
                <a:spcPct val="100000"/>
              </a:lnSpc>
            </a:pPr>
            <a:r>
              <a:rPr lang="en-US" sz="3200">
                <a:solidFill>
                  <a:srgbClr val="ffffff"/>
                </a:solidFill>
                <a:latin typeface="Segoe UI Light"/>
              </a:rPr>
              <a:t>-&gt; type</a:t>
            </a:r>
            <a:r>
              <a:rPr lang="en-US" sz="2200">
                <a:solidFill>
                  <a:srgbClr val="ffffff"/>
                </a:solidFill>
                <a:latin typeface="Segoe UI Light"/>
              </a:rPr>
              <a:t> </a:t>
            </a:r>
            <a:r>
              <a:rPr lang="en-US" sz="2200">
                <a:solidFill>
                  <a:srgbClr val="5a3471"/>
                </a:solidFill>
                <a:latin typeface="Consolas"/>
              </a:rPr>
              <a:t>“Terminal”</a:t>
            </a:r>
            <a:endParaRPr/>
          </a:p>
          <a:p>
            <a:pPr>
              <a:lnSpc>
                <a:spcPct val="100000"/>
              </a:lnSpc>
            </a:pP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6"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Lonely workflow</a:t>
            </a:r>
            <a:endParaRPr/>
          </a:p>
        </p:txBody>
      </p:sp>
      <p:pic>
        <p:nvPicPr>
          <p:cNvPr id="817" name="Picture 6" descr=""/>
          <p:cNvPicPr/>
          <p:nvPr/>
        </p:nvPicPr>
        <p:blipFill>
          <a:blip r:embed="rId1"/>
          <a:stretch>
            <a:fillRect/>
          </a:stretch>
        </p:blipFill>
        <p:spPr>
          <a:xfrm>
            <a:off x="7617240" y="1737360"/>
            <a:ext cx="1799280" cy="1799280"/>
          </a:xfrm>
          <a:prstGeom prst="rect">
            <a:avLst/>
          </a:prstGeom>
          <a:ln>
            <a:noFill/>
          </a:ln>
        </p:spPr>
      </p:pic>
      <p:pic>
        <p:nvPicPr>
          <p:cNvPr id="818" name="Picture 8" descr=""/>
          <p:cNvPicPr/>
          <p:nvPr/>
        </p:nvPicPr>
        <p:blipFill>
          <a:blip r:embed="rId2"/>
          <a:stretch>
            <a:fillRect/>
          </a:stretch>
        </p:blipFill>
        <p:spPr>
          <a:xfrm>
            <a:off x="1927440" y="4047120"/>
            <a:ext cx="1799280" cy="1799280"/>
          </a:xfrm>
          <a:prstGeom prst="rect">
            <a:avLst/>
          </a:prstGeom>
          <a:ln>
            <a:noFill/>
          </a:ln>
        </p:spPr>
      </p:pic>
      <p:pic>
        <p:nvPicPr>
          <p:cNvPr id="819" name="Picture 14" descr=""/>
          <p:cNvPicPr/>
          <p:nvPr/>
        </p:nvPicPr>
        <p:blipFill>
          <a:blip r:embed="rId3"/>
          <a:stretch>
            <a:fillRect/>
          </a:stretch>
        </p:blipFill>
        <p:spPr>
          <a:xfrm>
            <a:off x="8773200" y="3920040"/>
            <a:ext cx="1799280" cy="1799280"/>
          </a:xfrm>
          <a:prstGeom prst="rect">
            <a:avLst/>
          </a:prstGeom>
          <a:ln>
            <a:noFill/>
          </a:ln>
        </p:spPr>
      </p:pic>
      <p:sp>
        <p:nvSpPr>
          <p:cNvPr id="820" name="CustomShape 2"/>
          <p:cNvSpPr/>
          <p:nvPr/>
        </p:nvSpPr>
        <p:spPr>
          <a:xfrm>
            <a:off x="2297160" y="1895040"/>
            <a:ext cx="1435680" cy="933120"/>
          </a:xfrm>
          <a:prstGeom prst="rect">
            <a:avLst/>
          </a:prstGeom>
          <a:solidFill>
            <a:srgbClr val="648ba9"/>
          </a:solidFill>
          <a:ln w="15840">
            <a:solidFill>
              <a:srgbClr val="ffffff"/>
            </a:solidFill>
            <a:round/>
          </a:ln>
        </p:spPr>
      </p:sp>
      <p:sp>
        <p:nvSpPr>
          <p:cNvPr id="821" name="CustomShape 3"/>
          <p:cNvSpPr/>
          <p:nvPr/>
        </p:nvSpPr>
        <p:spPr>
          <a:xfrm>
            <a:off x="2342520" y="1940760"/>
            <a:ext cx="1344600" cy="842040"/>
          </a:xfrm>
          <a:prstGeom prst="rect">
            <a:avLst/>
          </a:prstGeom>
          <a:noFill/>
          <a:ln>
            <a:noFill/>
          </a:ln>
        </p:spPr>
        <p:txBody>
          <a:bodyPr lIns="95400" rIns="95400" tIns="95400" bIns="95400" anchor="ctr"/>
          <a:p>
            <a:pPr algn="ctr">
              <a:lnSpc>
                <a:spcPct val="90000"/>
              </a:lnSpc>
            </a:pPr>
            <a:r>
              <a:rPr lang="en-US" sz="2500">
                <a:solidFill>
                  <a:srgbClr val="ffffff"/>
                </a:solidFill>
                <a:latin typeface="Segoe UI"/>
              </a:rPr>
              <a:t>Init</a:t>
            </a:r>
            <a:endParaRPr/>
          </a:p>
        </p:txBody>
      </p:sp>
      <p:sp>
        <p:nvSpPr>
          <p:cNvPr id="822" name="CustomShape 4"/>
          <p:cNvSpPr/>
          <p:nvPr/>
        </p:nvSpPr>
        <p:spPr>
          <a:xfrm>
            <a:off x="3873600" y="2361960"/>
            <a:ext cx="1002600" cy="360"/>
          </a:xfrm>
          <a:prstGeom prst="straightConnector1">
            <a:avLst/>
          </a:prstGeom>
          <a:noFill/>
          <a:ln w="12600">
            <a:solidFill>
              <a:srgbClr val="6997af"/>
            </a:solidFill>
            <a:round/>
            <a:tailEnd len="med" type="triangle" w="med"/>
          </a:ln>
        </p:spPr>
      </p:sp>
      <p:pic>
        <p:nvPicPr>
          <p:cNvPr id="823" name="PPIndicator201402032303449608" descr=""/>
          <p:cNvPicPr/>
          <p:nvPr/>
        </p:nvPicPr>
        <p:blipFill>
          <a:blip r:embed="rId4"/>
          <a:stretch>
            <a:fillRect/>
          </a:stretch>
        </p:blipFill>
        <p:spPr>
          <a:xfrm>
            <a:off x="10667880" y="0"/>
            <a:ext cx="1523160" cy="1065960"/>
          </a:xfrm>
          <a:prstGeom prst="rect">
            <a:avLst/>
          </a:prstGeom>
          <a:ln>
            <a:noFill/>
          </a:ln>
        </p:spPr>
      </p:pic>
    </p:spTree>
  </p:cSld>
  <p:timing>
    <p:tnLst>
      <p:par>
        <p:cTn id="939" dur="indefinite" restart="never" nodeType="tmRoot">
          <p:childTnLst>
            <p:seq>
              <p:cTn id="940" dur="indefinite" nodeType="mainSeq">
                <p:childTnLst>
                  <p:par>
                    <p:cTn id="941" fill="hold">
                      <p:stCondLst>
                        <p:cond delay="indefinite"/>
                      </p:stCondLst>
                      <p:childTnLst>
                        <p:par>
                          <p:cTn id="942" fill="hold">
                            <p:stCondLst>
                              <p:cond delay="0"/>
                            </p:stCondLst>
                            <p:childTnLst>
                              <p:par>
                                <p:cTn id="943" nodeType="withEffect" fill="hold" presetClass="exit" presetID="1">
                                  <p:stCondLst>
                                    <p:cond delay="0"/>
                                  </p:stCondLst>
                                  <p:childTnLst>
                                    <p:set>
                                      <p:cBhvr>
                                        <p:cTn id="944" dur="1" fill="hold">
                                          <p:stCondLst>
                                            <p:cond delay="0"/>
                                          </p:stCondLst>
                                        </p:cTn>
                                        <p:tgtEl>
                                          <p:spTgt spid="823"/>
                                        </p:tgtEl>
                                        <p:attrNameLst>
                                          <p:attrName>style.visibility</p:attrName>
                                        </p:attrNameLst>
                                      </p:cBhvr>
                                      <p:to>
                                        <p:strVal val="hidden"/>
                                      </p:to>
                                    </p:set>
                                  </p:childTnLst>
                                </p:cTn>
                              </p:par>
                              <p:par>
                                <p:cTn id="945" nodeType="withEffect" fill="hold" presetClass="path" presetID="42">
                                  <p:stCondLst>
                                    <p:cond delay="0"/>
                                  </p:stCondLst>
                                </p:cTn>
                              </p:par>
                              <p:par>
                                <p:cTn id="946" nodeType="withEffect" fill="hold" presetClass="emph" presetID="6">
                                  <p:stCondLst>
                                    <p:cond delay="0"/>
                                  </p:stCondLst>
                                </p:cTn>
                              </p:par>
                              <p:par>
                                <p:cTn id="947" nodeType="withEffect" fill="hold" presetClass="path" presetID="42">
                                  <p:stCondLst>
                                    <p:cond delay="0"/>
                                  </p:stCondLst>
                                </p:cTn>
                              </p:par>
                              <p:par>
                                <p:cTn id="948" nodeType="withEffect" fill="hold" presetClass="emph" presetID="6">
                                  <p:stCondLst>
                                    <p:cond delay="0"/>
                                  </p:stCondLst>
                                </p:cTn>
                              </p:par>
                              <p:par>
                                <p:cTn id="949" nodeType="withEffect" fill="hold" presetClass="path" presetID="42">
                                  <p:stCondLst>
                                    <p:cond delay="0"/>
                                  </p:stCondLst>
                                </p:cTn>
                              </p:par>
                              <p:par>
                                <p:cTn id="950" nodeType="withEffect" fill="hold" presetClass="emph" presetID="6">
                                  <p:stCondLst>
                                    <p:cond delay="0"/>
                                  </p:stCondLst>
                                </p:cTn>
                              </p:par>
                              <p:par>
                                <p:cTn id="951" nodeType="withEffect" fill="hold" presetClass="path" presetID="42">
                                  <p:stCondLst>
                                    <p:cond delay="0"/>
                                  </p:stCondLst>
                                </p:cTn>
                              </p:par>
                              <p:par>
                                <p:cTn id="952" nodeType="withEffect" fill="hold" presetClass="emph" presetID="6">
                                  <p:stCondLst>
                                    <p:cond delay="0"/>
                                  </p:stCondLst>
                                </p:cTn>
                              </p:par>
                              <p:par>
                                <p:cTn id="953" nodeType="withEffect" fill="hold" presetClass="path" presetID="42">
                                  <p:stCondLst>
                                    <p:cond delay="0"/>
                                  </p:stCondLst>
                                </p:cTn>
                              </p:par>
                              <p:par>
                                <p:cTn id="954" nodeType="withEffect" fill="hold" presetClass="emph" presetID="6">
                                  <p:stCondLst>
                                    <p:cond delay="0"/>
                                  </p:stCondLst>
                                </p:cTn>
                              </p:par>
                              <p:par>
                                <p:cTn id="955" nodeType="withEffect" fill="hold" presetClass="path" presetID="42">
                                  <p:stCondLst>
                                    <p:cond delay="0"/>
                                  </p:stCondLst>
                                </p:cTn>
                              </p:par>
                              <p:par>
                                <p:cTn id="956" nodeType="withEffect" fill="hold" presetClass="emph" presetID="6">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24" name="cloud" descr=""/>
          <p:cNvPicPr/>
          <p:nvPr/>
        </p:nvPicPr>
        <p:blipFill>
          <a:blip r:embed="rId1"/>
          <a:stretch>
            <a:fillRect/>
          </a:stretch>
        </p:blipFill>
        <p:spPr>
          <a:xfrm>
            <a:off x="1071360" y="1911600"/>
            <a:ext cx="3034440" cy="2710080"/>
          </a:xfrm>
          <a:prstGeom prst="rect">
            <a:avLst/>
          </a:prstGeom>
          <a:ln>
            <a:noFill/>
          </a:ln>
        </p:spPr>
      </p:pic>
      <p:pic>
        <p:nvPicPr>
          <p:cNvPr id="825" name="cloud computing" descr=""/>
          <p:cNvPicPr/>
          <p:nvPr/>
        </p:nvPicPr>
        <p:blipFill>
          <a:blip r:embed="rId2"/>
          <a:stretch>
            <a:fillRect/>
          </a:stretch>
        </p:blipFill>
        <p:spPr>
          <a:xfrm>
            <a:off x="766080" y="1929960"/>
            <a:ext cx="3637800" cy="2910240"/>
          </a:xfrm>
          <a:prstGeom prst="rect">
            <a:avLst/>
          </a:prstGeom>
          <a:ln>
            <a:noFill/>
          </a:ln>
        </p:spPr>
      </p:pic>
      <p:sp>
        <p:nvSpPr>
          <p:cNvPr id="826"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Collaborative workflow</a:t>
            </a:r>
            <a:endParaRPr/>
          </a:p>
        </p:txBody>
      </p:sp>
      <p:pic>
        <p:nvPicPr>
          <p:cNvPr id="827" name="Picture 6" descr=""/>
          <p:cNvPicPr/>
          <p:nvPr/>
        </p:nvPicPr>
        <p:blipFill>
          <a:blip r:embed="rId3"/>
          <a:stretch>
            <a:fillRect/>
          </a:stretch>
        </p:blipFill>
        <p:spPr>
          <a:xfrm>
            <a:off x="9117360" y="3385080"/>
            <a:ext cx="1023120" cy="1023120"/>
          </a:xfrm>
          <a:prstGeom prst="rect">
            <a:avLst/>
          </a:prstGeom>
          <a:ln>
            <a:noFill/>
          </a:ln>
        </p:spPr>
      </p:pic>
      <p:pic>
        <p:nvPicPr>
          <p:cNvPr id="828" name="Picture 8" descr=""/>
          <p:cNvPicPr/>
          <p:nvPr/>
        </p:nvPicPr>
        <p:blipFill>
          <a:blip r:embed="rId4"/>
          <a:stretch>
            <a:fillRect/>
          </a:stretch>
        </p:blipFill>
        <p:spPr>
          <a:xfrm>
            <a:off x="5712480" y="5068440"/>
            <a:ext cx="1023120" cy="1023120"/>
          </a:xfrm>
          <a:prstGeom prst="rect">
            <a:avLst/>
          </a:prstGeom>
          <a:ln>
            <a:noFill/>
          </a:ln>
        </p:spPr>
      </p:pic>
      <p:pic>
        <p:nvPicPr>
          <p:cNvPr id="829" name="Picture 14" descr=""/>
          <p:cNvPicPr/>
          <p:nvPr/>
        </p:nvPicPr>
        <p:blipFill>
          <a:blip r:embed="rId5"/>
          <a:stretch>
            <a:fillRect/>
          </a:stretch>
        </p:blipFill>
        <p:spPr>
          <a:xfrm>
            <a:off x="9842040" y="4930200"/>
            <a:ext cx="1023120" cy="1023120"/>
          </a:xfrm>
          <a:prstGeom prst="rect">
            <a:avLst/>
          </a:prstGeom>
          <a:ln>
            <a:noFill/>
          </a:ln>
        </p:spPr>
      </p:pic>
      <p:sp>
        <p:nvSpPr>
          <p:cNvPr id="830" name="CustomShape 2"/>
          <p:cNvSpPr/>
          <p:nvPr/>
        </p:nvSpPr>
        <p:spPr>
          <a:xfrm>
            <a:off x="8039520" y="2143080"/>
            <a:ext cx="1077120" cy="699840"/>
          </a:xfrm>
          <a:prstGeom prst="rect">
            <a:avLst/>
          </a:prstGeom>
          <a:solidFill>
            <a:srgbClr val="648ba9"/>
          </a:solidFill>
          <a:ln w="15840">
            <a:solidFill>
              <a:srgbClr val="ffffff"/>
            </a:solidFill>
            <a:round/>
          </a:ln>
        </p:spPr>
      </p:sp>
      <p:sp>
        <p:nvSpPr>
          <p:cNvPr id="831" name="CustomShape 3"/>
          <p:cNvSpPr/>
          <p:nvPr/>
        </p:nvSpPr>
        <p:spPr>
          <a:xfrm>
            <a:off x="8073720" y="2177280"/>
            <a:ext cx="1008720" cy="631440"/>
          </a:xfrm>
          <a:prstGeom prst="rect">
            <a:avLst/>
          </a:prstGeom>
          <a:noFill/>
          <a:ln>
            <a:noFill/>
          </a:ln>
        </p:spPr>
        <p:txBody>
          <a:bodyPr lIns="95400" rIns="95400" tIns="95400" bIns="95400" anchor="ctr"/>
          <a:p>
            <a:pPr algn="ctr">
              <a:lnSpc>
                <a:spcPct val="90000"/>
              </a:lnSpc>
            </a:pPr>
            <a:r>
              <a:rPr lang="en-US">
                <a:solidFill>
                  <a:srgbClr val="ffffff"/>
                </a:solidFill>
                <a:latin typeface="Segoe UI"/>
              </a:rPr>
              <a:t>Init</a:t>
            </a:r>
            <a:endParaRPr/>
          </a:p>
        </p:txBody>
      </p:sp>
      <p:sp>
        <p:nvSpPr>
          <p:cNvPr id="832" name="CustomShape 4"/>
          <p:cNvSpPr/>
          <p:nvPr/>
        </p:nvSpPr>
        <p:spPr>
          <a:xfrm>
            <a:off x="8531280" y="2896560"/>
            <a:ext cx="5040" cy="540720"/>
          </a:xfrm>
          <a:prstGeom prst="straightConnector1">
            <a:avLst/>
          </a:prstGeom>
          <a:noFill/>
          <a:ln w="12600">
            <a:solidFill>
              <a:srgbClr val="6997af"/>
            </a:solidFill>
            <a:round/>
            <a:tailEnd len="med" type="triangle" w="med"/>
          </a:ln>
        </p:spPr>
      </p:sp>
      <p:sp>
        <p:nvSpPr>
          <p:cNvPr id="833" name="CustomShape 5"/>
          <p:cNvSpPr/>
          <p:nvPr/>
        </p:nvSpPr>
        <p:spPr>
          <a:xfrm>
            <a:off x="4007520" y="3405960"/>
            <a:ext cx="2995560" cy="1293480"/>
          </a:xfrm>
          <a:prstGeom prst="straightConnector1">
            <a:avLst/>
          </a:prstGeom>
          <a:noFill/>
          <a:ln w="12600">
            <a:solidFill>
              <a:srgbClr val="314d5b"/>
            </a:solidFill>
            <a:round/>
            <a:tailEnd len="med" type="triangle" w="med"/>
          </a:ln>
        </p:spPr>
      </p:sp>
      <p:sp>
        <p:nvSpPr>
          <p:cNvPr id="834" name="CustomShape 6"/>
          <p:cNvSpPr/>
          <p:nvPr/>
        </p:nvSpPr>
        <p:spPr>
          <a:xfrm>
            <a:off x="4376160" y="3281400"/>
            <a:ext cx="2699280" cy="1127160"/>
          </a:xfrm>
          <a:prstGeom prst="straightConnector1">
            <a:avLst/>
          </a:prstGeom>
          <a:noFill/>
          <a:ln w="12600">
            <a:solidFill>
              <a:srgbClr val="314d5b"/>
            </a:solidFill>
            <a:round/>
            <a:tailEnd len="med" type="triangle" w="med"/>
          </a:ln>
        </p:spPr>
      </p:sp>
      <p:sp>
        <p:nvSpPr>
          <p:cNvPr id="835" name="CustomShape 7"/>
          <p:cNvSpPr/>
          <p:nvPr/>
        </p:nvSpPr>
        <p:spPr>
          <a:xfrm>
            <a:off x="4463640" y="4140000"/>
            <a:ext cx="1077120" cy="699840"/>
          </a:xfrm>
          <a:prstGeom prst="rect">
            <a:avLst/>
          </a:prstGeom>
          <a:noFill/>
          <a:ln w="15840">
            <a:solidFill>
              <a:srgbClr val="ffffff"/>
            </a:solidFill>
            <a:round/>
          </a:ln>
        </p:spPr>
      </p:sp>
      <p:sp>
        <p:nvSpPr>
          <p:cNvPr id="836" name="CustomShape 8"/>
          <p:cNvSpPr/>
          <p:nvPr/>
        </p:nvSpPr>
        <p:spPr>
          <a:xfrm>
            <a:off x="4497840" y="4174200"/>
            <a:ext cx="1008720" cy="631440"/>
          </a:xfrm>
          <a:prstGeom prst="rect">
            <a:avLst/>
          </a:prstGeom>
          <a:noFill/>
          <a:ln>
            <a:noFill/>
          </a:ln>
        </p:spPr>
        <p:txBody>
          <a:bodyPr lIns="95400" rIns="95400" tIns="95400" bIns="95400" anchor="ctr"/>
          <a:p>
            <a:pPr algn="ctr">
              <a:lnSpc>
                <a:spcPct val="90000"/>
              </a:lnSpc>
            </a:pPr>
            <a:r>
              <a:rPr lang="en-US">
                <a:solidFill>
                  <a:srgbClr val="ffffff"/>
                </a:solidFill>
                <a:latin typeface="Segoe UI"/>
              </a:rPr>
              <a:t>Push</a:t>
            </a:r>
            <a:endParaRPr/>
          </a:p>
        </p:txBody>
      </p:sp>
      <p:sp>
        <p:nvSpPr>
          <p:cNvPr id="837" name="CustomShape 9"/>
          <p:cNvSpPr/>
          <p:nvPr/>
        </p:nvSpPr>
        <p:spPr>
          <a:xfrm>
            <a:off x="6539040" y="2029680"/>
            <a:ext cx="1077120" cy="699840"/>
          </a:xfrm>
          <a:prstGeom prst="rect">
            <a:avLst/>
          </a:prstGeom>
          <a:noFill/>
          <a:ln w="15840">
            <a:solidFill>
              <a:srgbClr val="ffffff"/>
            </a:solidFill>
            <a:round/>
          </a:ln>
        </p:spPr>
      </p:sp>
      <p:sp>
        <p:nvSpPr>
          <p:cNvPr id="838" name="CustomShape 10"/>
          <p:cNvSpPr/>
          <p:nvPr/>
        </p:nvSpPr>
        <p:spPr>
          <a:xfrm>
            <a:off x="6573240" y="2063880"/>
            <a:ext cx="1008720" cy="631440"/>
          </a:xfrm>
          <a:prstGeom prst="rect">
            <a:avLst/>
          </a:prstGeom>
          <a:noFill/>
          <a:ln>
            <a:noFill/>
          </a:ln>
        </p:spPr>
        <p:txBody>
          <a:bodyPr lIns="95400" rIns="95400" tIns="95400" bIns="95400" anchor="ctr"/>
          <a:p>
            <a:pPr algn="ctr">
              <a:lnSpc>
                <a:spcPct val="90000"/>
              </a:lnSpc>
            </a:pPr>
            <a:r>
              <a:rPr lang="en-US">
                <a:solidFill>
                  <a:srgbClr val="ffffff"/>
                </a:solidFill>
                <a:latin typeface="Segoe UI"/>
              </a:rPr>
              <a:t>Clone</a:t>
            </a:r>
            <a:endParaRPr/>
          </a:p>
        </p:txBody>
      </p:sp>
      <p:sp>
        <p:nvSpPr>
          <p:cNvPr id="839" name="CustomShape 11"/>
          <p:cNvSpPr/>
          <p:nvPr/>
        </p:nvSpPr>
        <p:spPr>
          <a:xfrm>
            <a:off x="5501880" y="3021480"/>
            <a:ext cx="1077120" cy="699840"/>
          </a:xfrm>
          <a:prstGeom prst="rect">
            <a:avLst/>
          </a:prstGeom>
          <a:noFill/>
          <a:ln w="15840">
            <a:solidFill>
              <a:srgbClr val="ffffff"/>
            </a:solidFill>
            <a:round/>
          </a:ln>
        </p:spPr>
      </p:sp>
      <p:sp>
        <p:nvSpPr>
          <p:cNvPr id="840" name="CustomShape 12"/>
          <p:cNvSpPr/>
          <p:nvPr/>
        </p:nvSpPr>
        <p:spPr>
          <a:xfrm>
            <a:off x="5536080" y="3055680"/>
            <a:ext cx="1008720" cy="631440"/>
          </a:xfrm>
          <a:prstGeom prst="rect">
            <a:avLst/>
          </a:prstGeom>
          <a:noFill/>
          <a:ln>
            <a:noFill/>
          </a:ln>
        </p:spPr>
        <p:txBody>
          <a:bodyPr lIns="95400" rIns="95400" tIns="95400" bIns="95400" anchor="ctr"/>
          <a:p>
            <a:pPr algn="ctr">
              <a:lnSpc>
                <a:spcPct val="90000"/>
              </a:lnSpc>
            </a:pPr>
            <a:r>
              <a:rPr lang="en-US">
                <a:solidFill>
                  <a:srgbClr val="ffffff"/>
                </a:solidFill>
                <a:latin typeface="Segoe UI"/>
              </a:rPr>
              <a:t>Pull</a:t>
            </a:r>
            <a:endParaRPr/>
          </a:p>
        </p:txBody>
      </p:sp>
      <p:sp>
        <p:nvSpPr>
          <p:cNvPr id="841" name="CustomShape 13"/>
          <p:cNvSpPr/>
          <p:nvPr/>
        </p:nvSpPr>
        <p:spPr>
          <a:xfrm>
            <a:off x="4589280" y="2359080"/>
            <a:ext cx="3189600" cy="887400"/>
          </a:xfrm>
          <a:prstGeom prst="straightConnector1">
            <a:avLst/>
          </a:prstGeom>
          <a:noFill/>
          <a:ln w="12600">
            <a:solidFill>
              <a:srgbClr val="314d5b"/>
            </a:solidFill>
            <a:round/>
            <a:tailEnd len="med" type="triangle" w="med"/>
          </a:ln>
        </p:spPr>
      </p:sp>
      <p:pic>
        <p:nvPicPr>
          <p:cNvPr id="842" name="Picture 8" descr=""/>
          <p:cNvPicPr/>
          <p:nvPr/>
        </p:nvPicPr>
        <p:blipFill>
          <a:blip r:embed="rId6"/>
          <a:stretch>
            <a:fillRect/>
          </a:stretch>
        </p:blipFill>
        <p:spPr>
          <a:xfrm>
            <a:off x="1335960" y="2647080"/>
            <a:ext cx="2709720" cy="1295640"/>
          </a:xfrm>
          <a:prstGeom prst="rect">
            <a:avLst/>
          </a:prstGeom>
          <a:ln>
            <a:noFill/>
          </a:ln>
        </p:spPr>
      </p:pic>
      <p:pic>
        <p:nvPicPr>
          <p:cNvPr id="843" name="Picture 10" descr=""/>
          <p:cNvPicPr/>
          <p:nvPr/>
        </p:nvPicPr>
        <p:blipFill>
          <a:blip r:embed="rId7"/>
          <a:stretch>
            <a:fillRect/>
          </a:stretch>
        </p:blipFill>
        <p:spPr>
          <a:xfrm>
            <a:off x="11665800" y="5794560"/>
            <a:ext cx="467280" cy="467280"/>
          </a:xfrm>
          <a:prstGeom prst="rect">
            <a:avLst/>
          </a:prstGeom>
          <a:ln>
            <a:noFill/>
          </a:ln>
        </p:spPr>
      </p:pic>
    </p:spTree>
  </p:cSld>
  <p:timing>
    <p:tnLst>
      <p:par>
        <p:cTn id="957" dur="indefinite" restart="never" nodeType="tmRoot">
          <p:childTnLst>
            <p:seq>
              <p:cTn id="958" dur="indefinite" nodeType="mainSeq">
                <p:childTnLst>
                  <p:par>
                    <p:cTn id="959" fill="hold">
                      <p:stCondLst>
                        <p:cond delay="indefinite"/>
                      </p:stCondLst>
                      <p:childTnLst>
                        <p:par>
                          <p:cTn id="960" fill="hold">
                            <p:stCondLst>
                              <p:cond delay="0"/>
                            </p:stCondLst>
                            <p:childTnLst>
                              <p:par>
                                <p:cTn id="961" nodeType="clickEffect" fill="hold" presetClass="entr" presetID="31">
                                  <p:stCondLst>
                                    <p:cond delay="0"/>
                                  </p:stCondLst>
                                  <p:childTnLst>
                                    <p:set>
                                      <p:cBhvr>
                                        <p:cTn id="962" dur="1" fill="hold">
                                          <p:stCondLst>
                                            <p:cond delay="0"/>
                                          </p:stCondLst>
                                        </p:cTn>
                                        <p:tgtEl>
                                          <p:spTgt spid="824"/>
                                        </p:tgtEl>
                                        <p:attrNameLst>
                                          <p:attrName>style.visibility</p:attrName>
                                        </p:attrNameLst>
                                      </p:cBhvr>
                                      <p:to>
                                        <p:strVal val="visible"/>
                                      </p:to>
                                    </p:set>
                                    <p:anim calcmode="lin" valueType="str">
                                      <p:cBhvr additive="repl">
                                        <p:cTn id="963" dur="500" fill="hold"/>
                                        <p:tgtEl>
                                          <p:spTgt spid="824"/>
                                        </p:tgtEl>
                                      </p:cBhvr>
                                      <p:tavLst>
                                        <p:tav tm="100000">
                                          <p:val>
                                            <p:strVal val="width"/>
                                          </p:val>
                                        </p:tav>
                                      </p:tavLst>
                                    </p:anim>
                                    <p:anim calcmode="lin" valueType="str">
                                      <p:cBhvr additive="repl">
                                        <p:cTn id="964" dur="500" fill="hold"/>
                                        <p:tgtEl>
                                          <p:spTgt spid="824"/>
                                        </p:tgtEl>
                                      </p:cBhvr>
                                      <p:tavLst>
                                        <p:tav tm="100000">
                                          <p:val>
                                            <p:strVal val="height"/>
                                          </p:val>
                                        </p:tav>
                                      </p:tavLst>
                                    </p:anim>
                                    <p:anim calcmode="lin" valueType="str">
                                      <p:cBhvr additive="repl">
                                        <p:cTn id="965" dur="500" fill="hold"/>
                                        <p:tgtEl>
                                          <p:spTgt spid="824"/>
                                        </p:tgtEl>
                                      </p:cBhvr>
                                      <p:tavLst>
                                        <p:tav tm="0">
                                          <p:val>
                                            <p:strVal val="90"/>
                                          </p:val>
                                        </p:tav>
                                        <p:tav tm="100000">
                                          <p:val>
                                            <p:strVal val="0"/>
                                          </p:val>
                                        </p:tav>
                                      </p:tavLst>
                                    </p:anim>
                                    <p:animEffect filter="fade" transition="in">
                                      <p:cBhvr additive="repl">
                                        <p:cTn id="966" dur="500" fill="freeze"/>
                                        <p:tgtEl>
                                          <p:spTgt spid="824"/>
                                        </p:tgtEl>
                                      </p:cBhvr>
                                    </p:animEffect>
                                  </p:childTnLst>
                                </p:cTn>
                              </p:par>
                            </p:childTnLst>
                          </p:cTn>
                        </p:par>
                      </p:childTnLst>
                    </p:cTn>
                  </p:par>
                  <p:par>
                    <p:cTn id="967" fill="hold">
                      <p:stCondLst>
                        <p:cond delay="indefinite"/>
                      </p:stCondLst>
                      <p:childTnLst>
                        <p:par>
                          <p:cTn id="968" fill="hold">
                            <p:stCondLst>
                              <p:cond delay="0"/>
                            </p:stCondLst>
                            <p:childTnLst>
                              <p:par>
                                <p:cTn id="969" nodeType="clickEffect" fill="hold" presetClass="exit" presetID="37">
                                  <p:stCondLst>
                                    <p:cond delay="0"/>
                                  </p:stCondLst>
                                  <p:childTnLst>
                                    <p:animEffect filter="fade" transition="in">
                                      <p:cBhvr additive="repl">
                                        <p:cTn id="970" dur="500" fill="freeze"/>
                                        <p:tgtEl>
                                          <p:spTgt spid="824"/>
                                        </p:tgtEl>
                                      </p:cBhvr>
                                    </p:animEffect>
                                    <p:anim calcmode="lin" valueType="num">
                                      <p:cBhvr additive="repl">
                                        <p:cTn id="971" dur="500" fill="freeze"/>
                                        <p:tgtEl>
                                          <p:spTgt spid="824"/>
                                        </p:tgtEl>
                                        <p:attrNameLst>
                                          <p:attrName>ppt_x</p:attrName>
                                        </p:attrNameLst>
                                      </p:cBhvr>
                                      <p:tavLst>
                                        <p:tav tm="0">
                                          <p:val>
                                            <p:strVal val="#ppt_x"/>
                                          </p:val>
                                        </p:tav>
                                        <p:tav tm="100000">
                                          <p:val>
                                            <p:strVal val="#ppt_x"/>
                                          </p:val>
                                        </p:tav>
                                      </p:tavLst>
                                    </p:anim>
                                    <p:anim calcmode="lin" valueType="num">
                                      <p:cBhvr additive="repl">
                                        <p:cTn id="972" dur="50" fill="freeze"/>
                                        <p:tgtEl>
                                          <p:spTgt spid="824"/>
                                        </p:tgtEl>
                                        <p:attrNameLst>
                                          <p:attrName>ppt_y</p:attrName>
                                        </p:attrNameLst>
                                      </p:cBhvr>
                                      <p:tavLst>
                                        <p:tav tm="0">
                                          <p:val>
                                            <p:strVal val="#ppt_y"/>
                                          </p:val>
                                        </p:tav>
                                        <p:tav tm="100000">
                                          <p:val>
                                            <p:strVal val="#ppt_y-.03"/>
                                          </p:val>
                                        </p:tav>
                                      </p:tavLst>
                                    </p:anim>
                                    <p:anim calcmode="lin" valueType="num">
                                      <p:cBhvr additive="repl">
                                        <p:cTn id="973" dur="450" fill="freeze">
                                          <p:stCondLst>
                                            <p:cond delay="50"/>
                                          </p:stCondLst>
                                        </p:cTn>
                                        <p:tgtEl>
                                          <p:spTgt spid="824"/>
                                        </p:tgtEl>
                                        <p:attrNameLst>
                                          <p:attrName>ppt_y</p:attrName>
                                        </p:attrNameLst>
                                      </p:cBhvr>
                                      <p:tavLst>
                                        <p:tav tm="0">
                                          <p:val>
                                            <p:strVal val="#ppt_y"/>
                                          </p:val>
                                        </p:tav>
                                        <p:tav tm="100000">
                                          <p:val>
                                            <p:strVal val="#ppt_y+1"/>
                                          </p:val>
                                        </p:tav>
                                      </p:tavLst>
                                    </p:anim>
                                    <p:set>
                                      <p:cBhvr>
                                        <p:cTn id="974" dur="1" fill="hold">
                                          <p:stCondLst>
                                            <p:cond delay="498"/>
                                          </p:stCondLst>
                                        </p:cTn>
                                        <p:tgtEl>
                                          <p:spTgt spid="824"/>
                                        </p:tgtEl>
                                        <p:attrNameLst>
                                          <p:attrName>style.visibility</p:attrName>
                                        </p:attrNameLst>
                                      </p:cBhvr>
                                      <p:to>
                                        <p:strVal val="hidden"/>
                                      </p:to>
                                    </p:set>
                                  </p:childTnLst>
                                </p:cTn>
                              </p:par>
                              <p:par>
                                <p:cTn id="975" nodeType="withEffect" fill="hold" presetClass="entr" presetID="9">
                                  <p:stCondLst>
                                    <p:cond delay="0"/>
                                  </p:stCondLst>
                                  <p:childTnLst>
                                    <p:set>
                                      <p:cBhvr>
                                        <p:cTn id="976" dur="1" fill="hold">
                                          <p:stCondLst>
                                            <p:cond delay="0"/>
                                          </p:stCondLst>
                                        </p:cTn>
                                        <p:tgtEl>
                                          <p:spTgt spid="825"/>
                                        </p:tgtEl>
                                        <p:attrNameLst>
                                          <p:attrName>style.visibility</p:attrName>
                                        </p:attrNameLst>
                                      </p:cBhvr>
                                      <p:to>
                                        <p:strVal val="visible"/>
                                      </p:to>
                                    </p:set>
                                    <p:animEffect filter="dissolve" transition="in">
                                      <p:cBhvr additive="repl">
                                        <p:cTn id="977" dur="500" fill="freeze"/>
                                        <p:tgtEl>
                                          <p:spTgt spid="825"/>
                                        </p:tgtEl>
                                      </p:cBhvr>
                                    </p:animEffect>
                                  </p:childTnLst>
                                </p:cTn>
                              </p:par>
                            </p:childTnLst>
                          </p:cTn>
                        </p:par>
                      </p:childTnLst>
                    </p:cTn>
                  </p:par>
                  <p:par>
                    <p:cTn id="978" fill="hold">
                      <p:stCondLst>
                        <p:cond delay="indefinite"/>
                      </p:stCondLst>
                      <p:childTnLst>
                        <p:par>
                          <p:cTn id="979" fill="hold">
                            <p:stCondLst>
                              <p:cond delay="0"/>
                            </p:stCondLst>
                            <p:childTnLst>
                              <p:par>
                                <p:cTn id="980" nodeType="clickEffect" fill="hold" presetClass="entr" presetID="42">
                                  <p:stCondLst>
                                    <p:cond delay="0"/>
                                  </p:stCondLst>
                                  <p:childTnLst>
                                    <p:set>
                                      <p:cBhvr>
                                        <p:cTn id="981" dur="1" fill="hold">
                                          <p:stCondLst>
                                            <p:cond delay="0"/>
                                          </p:stCondLst>
                                        </p:cTn>
                                        <p:attrNameLst>
                                          <p:attrName>style.visibility</p:attrName>
                                        </p:attrNameLst>
                                      </p:cBhvr>
                                      <p:to>
                                        <p:strVal val="visible"/>
                                      </p:to>
                                    </p:set>
                                    <p:animEffect filter="fade" transition="in">
                                      <p:cBhvr additive="repl">
                                        <p:cTn id="982" dur="250" fill="freeze"/>
                                      </p:cBhvr>
                                    </p:animEffect>
                                    <p:anim calcmode="lin" valueType="num">
                                      <p:cBhvr additive="repl">
                                        <p:cTn id="983" dur="250" fill="hold"/>
                                        <p:attrNameLst>
                                          <p:attrName>ppt_x</p:attrName>
                                        </p:attrNameLst>
                                      </p:cBhvr>
                                      <p:tavLst>
                                        <p:tav tm="0">
                                          <p:val>
                                            <p:strVal val="#ppt_x"/>
                                          </p:val>
                                        </p:tav>
                                        <p:tav tm="100000">
                                          <p:val>
                                            <p:strVal val="#ppt_x"/>
                                          </p:val>
                                        </p:tav>
                                      </p:tavLst>
                                    </p:anim>
                                    <p:anim calcmode="lin" valueType="num">
                                      <p:cBhvr additive="repl">
                                        <p:cTn id="984" dur="250" fill="hold"/>
                                        <p:attrNameLst>
                                          <p:attrName>ppt_y</p:attrName>
                                        </p:attrNameLst>
                                      </p:cBhvr>
                                      <p:tavLst>
                                        <p:tav tm="0">
                                          <p:val>
                                            <p:strVal val="#ppt_y+.1"/>
                                          </p:val>
                                        </p:tav>
                                        <p:tav tm="100000">
                                          <p:val>
                                            <p:strVal val="#ppt_y"/>
                                          </p:val>
                                        </p:tav>
                                      </p:tavLst>
                                    </p:anim>
                                  </p:childTnLst>
                                </p:cTn>
                              </p:par>
                            </p:childTnLst>
                          </p:cTn>
                        </p:par>
                        <p:par>
                          <p:cTn id="985" fill="hold">
                            <p:stCondLst>
                              <p:cond delay="250"/>
                            </p:stCondLst>
                            <p:childTnLst>
                              <p:par>
                                <p:cTn id="986" nodeType="afterEffect" fill="hold" presetClass="entr" presetID="22" presetSubtype="8">
                                  <p:stCondLst>
                                    <p:cond delay="0"/>
                                  </p:stCondLst>
                                  <p:childTnLst>
                                    <p:set>
                                      <p:cBhvr>
                                        <p:cTn id="987" dur="1" fill="hold">
                                          <p:stCondLst>
                                            <p:cond delay="0"/>
                                          </p:stCondLst>
                                        </p:cTn>
                                        <p:tgtEl>
                                          <p:spTgt spid="841"/>
                                        </p:tgtEl>
                                        <p:attrNameLst>
                                          <p:attrName>style.visibility</p:attrName>
                                        </p:attrNameLst>
                                      </p:cBhvr>
                                      <p:to>
                                        <p:strVal val="visible"/>
                                      </p:to>
                                    </p:set>
                                    <p:animEffect filter="wipe(left)" transition="in">
                                      <p:cBhvr additive="repl">
                                        <p:cTn id="988" dur="250" fill="freeze"/>
                                        <p:tgtEl>
                                          <p:spTgt spid="841"/>
                                        </p:tgtEl>
                                      </p:cBhvr>
                                    </p:animEffect>
                                  </p:childTnLst>
                                </p:cTn>
                              </p:par>
                            </p:childTnLst>
                          </p:cTn>
                        </p:par>
                      </p:childTnLst>
                    </p:cTn>
                  </p:par>
                  <p:par>
                    <p:cTn id="989" fill="hold">
                      <p:stCondLst>
                        <p:cond delay="indefinite"/>
                      </p:stCondLst>
                      <p:childTnLst>
                        <p:par>
                          <p:cTn id="990" fill="hold">
                            <p:stCondLst>
                              <p:cond delay="0"/>
                            </p:stCondLst>
                            <p:childTnLst>
                              <p:par>
                                <p:cTn id="991" nodeType="clickEffect" fill="hold" presetClass="entr" presetID="42">
                                  <p:stCondLst>
                                    <p:cond delay="0"/>
                                  </p:stCondLst>
                                  <p:childTnLst>
                                    <p:set>
                                      <p:cBhvr>
                                        <p:cTn id="992" dur="1" fill="hold">
                                          <p:stCondLst>
                                            <p:cond delay="0"/>
                                          </p:stCondLst>
                                        </p:cTn>
                                        <p:attrNameLst>
                                          <p:attrName>style.visibility</p:attrName>
                                        </p:attrNameLst>
                                      </p:cBhvr>
                                      <p:to>
                                        <p:strVal val="visible"/>
                                      </p:to>
                                    </p:set>
                                    <p:animEffect filter="fade" transition="in">
                                      <p:cBhvr additive="repl">
                                        <p:cTn id="993" dur="250" fill="freeze"/>
                                      </p:cBhvr>
                                    </p:animEffect>
                                    <p:anim calcmode="lin" valueType="num">
                                      <p:cBhvr additive="repl">
                                        <p:cTn id="994" dur="250" fill="hold"/>
                                        <p:attrNameLst>
                                          <p:attrName>ppt_x</p:attrName>
                                        </p:attrNameLst>
                                      </p:cBhvr>
                                      <p:tavLst>
                                        <p:tav tm="0">
                                          <p:val>
                                            <p:strVal val="#ppt_x"/>
                                          </p:val>
                                        </p:tav>
                                        <p:tav tm="100000">
                                          <p:val>
                                            <p:strVal val="#ppt_x"/>
                                          </p:val>
                                        </p:tav>
                                      </p:tavLst>
                                    </p:anim>
                                    <p:anim calcmode="lin" valueType="num">
                                      <p:cBhvr additive="repl">
                                        <p:cTn id="995" dur="250" fill="hold"/>
                                        <p:attrNameLst>
                                          <p:attrName>ppt_y</p:attrName>
                                        </p:attrNameLst>
                                      </p:cBhvr>
                                      <p:tavLst>
                                        <p:tav tm="0">
                                          <p:val>
                                            <p:strVal val="#ppt_y+.1"/>
                                          </p:val>
                                        </p:tav>
                                        <p:tav tm="100000">
                                          <p:val>
                                            <p:strVal val="#ppt_y"/>
                                          </p:val>
                                        </p:tav>
                                      </p:tavLst>
                                    </p:anim>
                                  </p:childTnLst>
                                </p:cTn>
                              </p:par>
                            </p:childTnLst>
                          </p:cTn>
                        </p:par>
                        <p:par>
                          <p:cTn id="996" fill="hold">
                            <p:stCondLst>
                              <p:cond delay="250"/>
                            </p:stCondLst>
                            <p:childTnLst>
                              <p:par>
                                <p:cTn id="997" nodeType="afterEffect" fill="hold" presetClass="entr" presetID="22" presetSubtype="8">
                                  <p:stCondLst>
                                    <p:cond delay="0"/>
                                  </p:stCondLst>
                                  <p:childTnLst>
                                    <p:set>
                                      <p:cBhvr>
                                        <p:cTn id="998" dur="1" fill="hold">
                                          <p:stCondLst>
                                            <p:cond delay="0"/>
                                          </p:stCondLst>
                                        </p:cTn>
                                        <p:tgtEl>
                                          <p:spTgt spid="834"/>
                                        </p:tgtEl>
                                        <p:attrNameLst>
                                          <p:attrName>style.visibility</p:attrName>
                                        </p:attrNameLst>
                                      </p:cBhvr>
                                      <p:to>
                                        <p:strVal val="visible"/>
                                      </p:to>
                                    </p:set>
                                    <p:animEffect filter="wipe(left)" transition="in">
                                      <p:cBhvr additive="repl">
                                        <p:cTn id="999" dur="250" fill="freeze"/>
                                        <p:tgtEl>
                                          <p:spTgt spid="834"/>
                                        </p:tgtEl>
                                      </p:cBhvr>
                                    </p:animEffect>
                                  </p:childTnLst>
                                </p:cTn>
                              </p:par>
                            </p:childTnLst>
                          </p:cTn>
                        </p:par>
                      </p:childTnLst>
                    </p:cTn>
                  </p:par>
                  <p:par>
                    <p:cTn id="1000" fill="hold">
                      <p:stCondLst>
                        <p:cond delay="indefinite"/>
                      </p:stCondLst>
                      <p:childTnLst>
                        <p:par>
                          <p:cTn id="1001" fill="hold">
                            <p:stCondLst>
                              <p:cond delay="0"/>
                            </p:stCondLst>
                            <p:childTnLst>
                              <p:par>
                                <p:cTn id="1002" nodeType="clickEffect" fill="hold" presetClass="entr" presetID="42">
                                  <p:stCondLst>
                                    <p:cond delay="0"/>
                                  </p:stCondLst>
                                  <p:childTnLst>
                                    <p:set>
                                      <p:cBhvr>
                                        <p:cTn id="1003" dur="1" fill="hold">
                                          <p:stCondLst>
                                            <p:cond delay="0"/>
                                          </p:stCondLst>
                                        </p:cTn>
                                        <p:attrNameLst>
                                          <p:attrName>style.visibility</p:attrName>
                                        </p:attrNameLst>
                                      </p:cBhvr>
                                      <p:to>
                                        <p:strVal val="visible"/>
                                      </p:to>
                                    </p:set>
                                    <p:animEffect filter="fade" transition="in">
                                      <p:cBhvr additive="repl">
                                        <p:cTn id="1004" dur="250" fill="freeze"/>
                                      </p:cBhvr>
                                    </p:animEffect>
                                    <p:anim calcmode="lin" valueType="num">
                                      <p:cBhvr additive="repl">
                                        <p:cTn id="1005" dur="250" fill="hold"/>
                                        <p:attrNameLst>
                                          <p:attrName>ppt_x</p:attrName>
                                        </p:attrNameLst>
                                      </p:cBhvr>
                                      <p:tavLst>
                                        <p:tav tm="0">
                                          <p:val>
                                            <p:strVal val="#ppt_x"/>
                                          </p:val>
                                        </p:tav>
                                        <p:tav tm="100000">
                                          <p:val>
                                            <p:strVal val="#ppt_x"/>
                                          </p:val>
                                        </p:tav>
                                      </p:tavLst>
                                    </p:anim>
                                    <p:anim calcmode="lin" valueType="num">
                                      <p:cBhvr additive="repl">
                                        <p:cTn id="1006" dur="250" fill="hold"/>
                                        <p:attrNameLst>
                                          <p:attrName>ppt_y</p:attrName>
                                        </p:attrNameLst>
                                      </p:cBhvr>
                                      <p:tavLst>
                                        <p:tav tm="0">
                                          <p:val>
                                            <p:strVal val="#ppt_y+.1"/>
                                          </p:val>
                                        </p:tav>
                                        <p:tav tm="100000">
                                          <p:val>
                                            <p:strVal val="#ppt_y"/>
                                          </p:val>
                                        </p:tav>
                                      </p:tavLst>
                                    </p:anim>
                                  </p:childTnLst>
                                </p:cTn>
                              </p:par>
                            </p:childTnLst>
                          </p:cTn>
                        </p:par>
                        <p:par>
                          <p:cTn id="1007" fill="hold">
                            <p:stCondLst>
                              <p:cond delay="250"/>
                            </p:stCondLst>
                            <p:childTnLst>
                              <p:par>
                                <p:cTn id="1008" nodeType="afterEffect" fill="hold" presetClass="entr" presetID="22" presetSubtype="2">
                                  <p:stCondLst>
                                    <p:cond delay="0"/>
                                  </p:stCondLst>
                                  <p:childTnLst>
                                    <p:set>
                                      <p:cBhvr>
                                        <p:cTn id="1009" dur="1" fill="hold">
                                          <p:stCondLst>
                                            <p:cond delay="0"/>
                                          </p:stCondLst>
                                        </p:cTn>
                                        <p:tgtEl>
                                          <p:spTgt spid="833"/>
                                        </p:tgtEl>
                                        <p:attrNameLst>
                                          <p:attrName>style.visibility</p:attrName>
                                        </p:attrNameLst>
                                      </p:cBhvr>
                                      <p:to>
                                        <p:strVal val="visible"/>
                                      </p:to>
                                    </p:set>
                                    <p:animEffect filter="wipe(right)" transition="out">
                                      <p:cBhvr additive="repl">
                                        <p:cTn id="1010" dur="250" fill="freeze"/>
                                        <p:tgtEl>
                                          <p:spTgt spid="833"/>
                                        </p:tgtEl>
                                      </p:cBhvr>
                                    </p:animEffect>
                                  </p:childTnLst>
                                </p:cTn>
                              </p:par>
                            </p:childTnLst>
                          </p:cTn>
                        </p:par>
                      </p:childTnLst>
                    </p:cTn>
                  </p:par>
                  <p:par>
                    <p:cTn id="1011" fill="hold">
                      <p:stCondLst>
                        <p:cond delay="indefinite"/>
                      </p:stCondLst>
                      <p:childTnLst>
                        <p:par>
                          <p:cTn id="1012" fill="hold">
                            <p:stCondLst>
                              <p:cond delay="0"/>
                            </p:stCondLst>
                            <p:childTnLst>
                              <p:par>
                                <p:cTn id="1013" nodeType="clickEffect" fill="hold" presetClass="entr" presetID="26">
                                  <p:stCondLst>
                                    <p:cond delay="0"/>
                                  </p:stCondLst>
                                  <p:childTnLst>
                                    <p:set>
                                      <p:cBhvr>
                                        <p:cTn id="1014" dur="1" fill="hold">
                                          <p:stCondLst>
                                            <p:cond delay="0"/>
                                          </p:stCondLst>
                                        </p:cTn>
                                        <p:tgtEl>
                                          <p:spTgt spid="842"/>
                                        </p:tgtEl>
                                        <p:attrNameLst>
                                          <p:attrName>style.visibility</p:attrName>
                                        </p:attrNameLst>
                                      </p:cBhvr>
                                      <p:to>
                                        <p:strVal val="visible"/>
                                      </p:to>
                                    </p:set>
                                    <p:animEffect filter="wipe(down)" transition="out">
                                      <p:cBhvr additive="repl">
                                        <p:cTn id="1015" dur="289" fill="freeze">
                                          <p:stCondLst>
                                            <p:cond delay="0"/>
                                          </p:stCondLst>
                                        </p:cTn>
                                        <p:tgtEl>
                                          <p:spTgt spid="842"/>
                                        </p:tgtEl>
                                      </p:cBhvr>
                                    </p:animEffect>
                                    <p:anim calcmode="lin" valueType="num">
                                      <p:cBhvr additive="repl">
                                        <p:cTn id="1016" dur="911" fill="freeze">
                                          <p:stCondLst>
                                            <p:cond delay="0"/>
                                          </p:stCondLst>
                                        </p:cTn>
                                        <p:tgtEl>
                                          <p:spTgt spid="842"/>
                                        </p:tgtEl>
                                        <p:attrNameLst>
                                          <p:attrName>ppt_x</p:attrName>
                                        </p:attrNameLst>
                                      </p:cBhvr>
                                      <p:tavLst>
                                        <p:tav tm="0">
                                          <p:val>
                                            <p:strVal val="#ppt_x-0.25"/>
                                          </p:val>
                                        </p:tav>
                                        <p:tav tm="100000">
                                          <p:val>
                                            <p:strVal val="#ppt_x"/>
                                          </p:val>
                                        </p:tav>
                                      </p:tavLst>
                                    </p:anim>
                                    <p:anim calcmode="lin" valueType="num">
                                      <p:cBhvr additive="repl">
                                        <p:cTn id="1017" dur="332" fill="freeze">
                                          <p:stCondLst>
                                            <p:cond delay="0"/>
                                          </p:stCondLst>
                                        </p:cTn>
                                        <p:tgtEl>
                                          <p:spTgt spid="842"/>
                                        </p:tgtEl>
                                        <p:attrNameLst>
                                          <p:attrName>ppt_y</p:attrName>
                                        </p:attrNameLst>
                                      </p:cBhvr>
                                      <p:tavLst/>
                                    </p:anim>
                                    <p:anim calcmode="lin" valueType="num">
                                      <p:cBhvr additive="repl">
                                        <p:cTn id="1018" dur="332" fill="freeze">
                                          <p:stCondLst>
                                            <p:cond delay="332"/>
                                          </p:stCondLst>
                                        </p:cTn>
                                        <p:tgtEl>
                                          <p:spTgt spid="842"/>
                                        </p:tgtEl>
                                        <p:attrNameLst>
                                          <p:attrName>ppt_y</p:attrName>
                                        </p:attrNameLst>
                                      </p:cBhvr>
                                      <p:tavLst/>
                                    </p:anim>
                                    <p:anim calcmode="lin" valueType="num">
                                      <p:cBhvr additive="repl">
                                        <p:cTn id="1019" dur="166" fill="freeze">
                                          <p:stCondLst>
                                            <p:cond delay="662"/>
                                          </p:stCondLst>
                                        </p:cTn>
                                        <p:tgtEl>
                                          <p:spTgt spid="842"/>
                                        </p:tgtEl>
                                        <p:attrNameLst>
                                          <p:attrName>ppt_y</p:attrName>
                                        </p:attrNameLst>
                                      </p:cBhvr>
                                      <p:tavLst/>
                                    </p:anim>
                                    <p:anim calcmode="lin" valueType="num">
                                      <p:cBhvr additive="repl">
                                        <p:cTn id="1020" dur="82" fill="freeze">
                                          <p:stCondLst>
                                            <p:cond delay="827"/>
                                          </p:stCondLst>
                                        </p:cTn>
                                        <p:tgtEl>
                                          <p:spTgt spid="842"/>
                                        </p:tgtEl>
                                        <p:attrNameLst>
                                          <p:attrName>ppt_y</p:attrName>
                                        </p:attrNameLst>
                                      </p:cBhvr>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4" name="CustomShape 1"/>
          <p:cNvSpPr/>
          <p:nvPr/>
        </p:nvSpPr>
        <p:spPr>
          <a:xfrm>
            <a:off x="1097280" y="5074920"/>
            <a:ext cx="10112760" cy="822240"/>
          </a:xfrm>
          <a:prstGeom prst="rect">
            <a:avLst/>
          </a:prstGeom>
          <a:noFill/>
          <a:ln>
            <a:noFill/>
          </a:ln>
        </p:spPr>
        <p:txBody>
          <a:bodyPr lIns="90000" rIns="90000" tIns="0" bIns="0" anchor="b"/>
          <a:p>
            <a:pPr>
              <a:lnSpc>
                <a:spcPct val="85000"/>
              </a:lnSpc>
            </a:pPr>
            <a:r>
              <a:rPr lang="en-US" sz="4400">
                <a:solidFill>
                  <a:srgbClr val="f2f2f2"/>
                </a:solidFill>
                <a:latin typeface="Segoe UI Light"/>
              </a:rPr>
              <a:t>Why aren’t we actually trying this?</a:t>
            </a:r>
            <a:endParaRPr/>
          </a:p>
        </p:txBody>
      </p:sp>
      <p:sp>
        <p:nvSpPr>
          <p:cNvPr id="845" name="CustomShape 2"/>
          <p:cNvSpPr/>
          <p:nvPr/>
        </p:nvSpPr>
        <p:spPr>
          <a:xfrm>
            <a:off x="1097280" y="5906880"/>
            <a:ext cx="10112400" cy="593640"/>
          </a:xfrm>
          <a:prstGeom prst="rect">
            <a:avLst/>
          </a:prstGeom>
          <a:noFill/>
          <a:ln>
            <a:noFill/>
          </a:ln>
        </p:spPr>
        <p:txBody>
          <a:bodyPr lIns="90000" rIns="90000" tIns="0" bIns="0" anchor="ctr"/>
          <a:p>
            <a:pPr>
              <a:lnSpc>
                <a:spcPct val="100000"/>
              </a:lnSpc>
            </a:pPr>
            <a:r>
              <a:rPr lang="en-US" sz="2800">
                <a:solidFill>
                  <a:srgbClr val="d9d9d9"/>
                </a:solidFill>
                <a:latin typeface="Segoe UI Light"/>
              </a:rPr>
              <a:t>You don’t need it (yet.)</a:t>
            </a:r>
            <a:endParaRPr/>
          </a:p>
        </p:txBody>
      </p:sp>
    </p:spTree>
  </p:cSld>
  <p:timing>
    <p:tnLst>
      <p:par>
        <p:cTn id="1021" dur="indefinite" restart="never" nodeType="tmRoot">
          <p:childTnLst>
            <p:seq>
              <p:cTn id="1022"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6" name="CustomShape 1"/>
          <p:cNvSpPr/>
          <p:nvPr/>
        </p:nvSpPr>
        <p:spPr>
          <a:xfrm>
            <a:off x="1098000" y="2192040"/>
            <a:ext cx="831960" cy="831960"/>
          </a:xfrm>
          <a:prstGeom prst="rect">
            <a:avLst/>
          </a:prstGeom>
          <a:solidFill>
            <a:srgbClr val="d8e2e5"/>
          </a:solidFill>
          <a:ln>
            <a:noFill/>
          </a:ln>
        </p:spPr>
      </p:sp>
      <p:sp>
        <p:nvSpPr>
          <p:cNvPr id="847" name="CustomShape 2"/>
          <p:cNvSpPr/>
          <p:nvPr/>
        </p:nvSpPr>
        <p:spPr>
          <a:xfrm>
            <a:off x="1181160" y="2275200"/>
            <a:ext cx="665640" cy="665640"/>
          </a:xfrm>
          <a:prstGeom prst="rect">
            <a:avLst/>
          </a:prstGeom>
          <a:gradFill>
            <a:gsLst>
              <a:gs pos="0">
                <a:srgbClr val="73a4b0"/>
              </a:gs>
              <a:gs pos="100000">
                <a:srgbClr val="80acb7"/>
              </a:gs>
            </a:gsLst>
            <a:path path="circle"/>
          </a:gradFill>
          <a:ln w="12600">
            <a:solidFill>
              <a:srgbClr val="84acb6"/>
            </a:solidFill>
            <a:round/>
          </a:ln>
        </p:spPr>
      </p:sp>
      <p:sp>
        <p:nvSpPr>
          <p:cNvPr id="848" name="CustomShape 3"/>
          <p:cNvSpPr/>
          <p:nvPr/>
        </p:nvSpPr>
        <p:spPr>
          <a:xfrm>
            <a:off x="1098000" y="5523120"/>
            <a:ext cx="2414520" cy="498960"/>
          </a:xfrm>
          <a:prstGeom prst="rect">
            <a:avLst/>
          </a:prstGeom>
          <a:noFill/>
          <a:ln>
            <a:noFill/>
          </a:ln>
        </p:spPr>
        <p:txBody>
          <a:bodyPr lIns="0" rIns="0" tIns="0" bIns="0" anchor="b"/>
          <a:p>
            <a:pPr algn="r">
              <a:lnSpc>
                <a:spcPct val="90000"/>
              </a:lnSpc>
            </a:pPr>
            <a:r>
              <a:rPr lang="en-US" sz="3100">
                <a:solidFill>
                  <a:srgbClr val="000000"/>
                </a:solidFill>
                <a:latin typeface="Segoe UI"/>
              </a:rPr>
              <a:t>Backups</a:t>
            </a:r>
            <a:endParaRPr/>
          </a:p>
        </p:txBody>
      </p:sp>
      <p:sp>
        <p:nvSpPr>
          <p:cNvPr id="849" name="CustomShape 4"/>
          <p:cNvSpPr/>
          <p:nvPr/>
        </p:nvSpPr>
        <p:spPr>
          <a:xfrm>
            <a:off x="1680840" y="2192040"/>
            <a:ext cx="1665000" cy="3330720"/>
          </a:xfrm>
          <a:prstGeom prst="rect">
            <a:avLst/>
          </a:prstGeom>
          <a:noFill/>
          <a:ln>
            <a:noFill/>
          </a:ln>
        </p:spPr>
        <p:txBody>
          <a:bodyPr lIns="0" rIns="0" tIns="0" bIns="0"/>
          <a:p>
            <a:pPr>
              <a:lnSpc>
                <a:spcPct val="90000"/>
              </a:lnSpc>
            </a:pPr>
            <a:r>
              <a:rPr lang="en-US" sz="1700">
                <a:solidFill>
                  <a:srgbClr val="000000"/>
                </a:solidFill>
                <a:latin typeface="Segoe UI"/>
              </a:rPr>
              <a:t>Create repositories</a:t>
            </a:r>
            <a:endParaRPr/>
          </a:p>
          <a:p>
            <a:pPr>
              <a:lnSpc>
                <a:spcPct val="90000"/>
              </a:lnSpc>
            </a:pPr>
            <a:r>
              <a:rPr lang="en-US" sz="1700">
                <a:solidFill>
                  <a:srgbClr val="000000"/>
                </a:solidFill>
                <a:latin typeface="Segoe UI"/>
              </a:rPr>
              <a:t>Add and track files</a:t>
            </a:r>
            <a:endParaRPr/>
          </a:p>
          <a:p>
            <a:pPr>
              <a:lnSpc>
                <a:spcPct val="90000"/>
              </a:lnSpc>
            </a:pPr>
            <a:r>
              <a:rPr lang="en-US" sz="1700">
                <a:solidFill>
                  <a:srgbClr val="000000"/>
                </a:solidFill>
                <a:latin typeface="Segoe UI"/>
              </a:rPr>
              <a:t>Ignore things</a:t>
            </a:r>
            <a:endParaRPr/>
          </a:p>
          <a:p>
            <a:pPr>
              <a:lnSpc>
                <a:spcPct val="90000"/>
              </a:lnSpc>
            </a:pPr>
            <a:r>
              <a:rPr lang="en-US" sz="1700">
                <a:solidFill>
                  <a:srgbClr val="000000"/>
                </a:solidFill>
                <a:latin typeface="Segoe UI"/>
              </a:rPr>
              <a:t>Save your work</a:t>
            </a:r>
            <a:endParaRPr/>
          </a:p>
          <a:p>
            <a:pPr>
              <a:lnSpc>
                <a:spcPct val="90000"/>
              </a:lnSpc>
            </a:pPr>
            <a:r>
              <a:rPr lang="en-US" sz="1700">
                <a:solidFill>
                  <a:srgbClr val="000000"/>
                </a:solidFill>
                <a:latin typeface="Segoe UI"/>
              </a:rPr>
              <a:t>Commit messages</a:t>
            </a:r>
            <a:endParaRPr/>
          </a:p>
          <a:p>
            <a:pPr>
              <a:lnSpc>
                <a:spcPct val="90000"/>
              </a:lnSpc>
            </a:pPr>
            <a:r>
              <a:rPr lang="en-US" sz="1700">
                <a:solidFill>
                  <a:srgbClr val="000000"/>
                </a:solidFill>
                <a:latin typeface="Segoe UI"/>
              </a:rPr>
              <a:t>View History</a:t>
            </a:r>
            <a:endParaRPr/>
          </a:p>
          <a:p>
            <a:pPr>
              <a:lnSpc>
                <a:spcPct val="90000"/>
              </a:lnSpc>
            </a:pPr>
            <a:r>
              <a:rPr lang="en-US" sz="1700">
                <a:solidFill>
                  <a:srgbClr val="000000"/>
                </a:solidFill>
                <a:latin typeface="Segoe UI"/>
              </a:rPr>
              <a:t>See Changes</a:t>
            </a:r>
            <a:endParaRPr/>
          </a:p>
        </p:txBody>
      </p:sp>
      <p:sp>
        <p:nvSpPr>
          <p:cNvPr id="850" name="CustomShape 5"/>
          <p:cNvSpPr/>
          <p:nvPr/>
        </p:nvSpPr>
        <p:spPr>
          <a:xfrm>
            <a:off x="3700440" y="2192040"/>
            <a:ext cx="831960" cy="831960"/>
          </a:xfrm>
          <a:prstGeom prst="rect">
            <a:avLst/>
          </a:prstGeom>
          <a:solidFill>
            <a:srgbClr val="d8e2e5"/>
          </a:solidFill>
          <a:ln>
            <a:noFill/>
          </a:ln>
        </p:spPr>
      </p:sp>
      <p:sp>
        <p:nvSpPr>
          <p:cNvPr id="851" name="CustomShape 6"/>
          <p:cNvSpPr/>
          <p:nvPr/>
        </p:nvSpPr>
        <p:spPr>
          <a:xfrm>
            <a:off x="3783960" y="2275200"/>
            <a:ext cx="665640" cy="665640"/>
          </a:xfrm>
          <a:prstGeom prst="rect">
            <a:avLst/>
          </a:prstGeom>
          <a:gradFill>
            <a:gsLst>
              <a:gs pos="0">
                <a:srgbClr val="6c98a1"/>
              </a:gs>
              <a:gs pos="100000">
                <a:srgbClr val="789fa8"/>
              </a:gs>
            </a:gsLst>
            <a:path path="circle"/>
          </a:gradFill>
          <a:ln w="12600">
            <a:solidFill>
              <a:srgbClr val="7b9fa7"/>
            </a:solidFill>
            <a:round/>
          </a:ln>
        </p:spPr>
      </p:sp>
      <p:sp>
        <p:nvSpPr>
          <p:cNvPr id="852" name="CustomShape 7"/>
          <p:cNvSpPr/>
          <p:nvPr/>
        </p:nvSpPr>
        <p:spPr>
          <a:xfrm>
            <a:off x="3700440" y="5523120"/>
            <a:ext cx="2414520" cy="498960"/>
          </a:xfrm>
          <a:prstGeom prst="rect">
            <a:avLst/>
          </a:prstGeom>
          <a:noFill/>
          <a:ln>
            <a:noFill/>
          </a:ln>
        </p:spPr>
        <p:txBody>
          <a:bodyPr lIns="0" rIns="0" tIns="0" bIns="0" anchor="b"/>
          <a:p>
            <a:pPr algn="r">
              <a:lnSpc>
                <a:spcPct val="90000"/>
              </a:lnSpc>
            </a:pPr>
            <a:r>
              <a:rPr lang="en-US" sz="3100">
                <a:solidFill>
                  <a:srgbClr val="000000"/>
                </a:solidFill>
                <a:latin typeface="Segoe UI"/>
              </a:rPr>
              <a:t>Multiverse</a:t>
            </a:r>
            <a:endParaRPr/>
          </a:p>
        </p:txBody>
      </p:sp>
      <p:sp>
        <p:nvSpPr>
          <p:cNvPr id="853" name="CustomShape 8"/>
          <p:cNvSpPr/>
          <p:nvPr/>
        </p:nvSpPr>
        <p:spPr>
          <a:xfrm>
            <a:off x="4283640" y="2192040"/>
            <a:ext cx="1665000" cy="3330720"/>
          </a:xfrm>
          <a:prstGeom prst="rect">
            <a:avLst/>
          </a:prstGeom>
          <a:noFill/>
          <a:ln>
            <a:noFill/>
          </a:ln>
        </p:spPr>
        <p:txBody>
          <a:bodyPr lIns="0" rIns="0" tIns="0" bIns="0"/>
          <a:p>
            <a:pPr>
              <a:lnSpc>
                <a:spcPct val="90000"/>
              </a:lnSpc>
            </a:pPr>
            <a:r>
              <a:rPr lang="en-US" sz="1700">
                <a:solidFill>
                  <a:srgbClr val="000000"/>
                </a:solidFill>
                <a:latin typeface="Segoe UI"/>
              </a:rPr>
              <a:t>Patch Mode</a:t>
            </a:r>
            <a:endParaRPr/>
          </a:p>
          <a:p>
            <a:pPr>
              <a:lnSpc>
                <a:spcPct val="90000"/>
              </a:lnSpc>
            </a:pPr>
            <a:r>
              <a:rPr lang="en-US" sz="1700">
                <a:solidFill>
                  <a:srgbClr val="000000"/>
                </a:solidFill>
                <a:latin typeface="Segoe UI"/>
              </a:rPr>
              <a:t>Multiple dimensions</a:t>
            </a:r>
            <a:endParaRPr/>
          </a:p>
          <a:p>
            <a:pPr>
              <a:lnSpc>
                <a:spcPct val="90000"/>
              </a:lnSpc>
            </a:pPr>
            <a:r>
              <a:rPr lang="en-US" sz="1700">
                <a:solidFill>
                  <a:srgbClr val="000000"/>
                </a:solidFill>
                <a:latin typeface="Segoe UI"/>
              </a:rPr>
              <a:t>Move between worlds</a:t>
            </a:r>
            <a:endParaRPr/>
          </a:p>
          <a:p>
            <a:pPr>
              <a:lnSpc>
                <a:spcPct val="90000"/>
              </a:lnSpc>
            </a:pPr>
            <a:r>
              <a:rPr lang="en-US" sz="1700">
                <a:solidFill>
                  <a:srgbClr val="000000"/>
                </a:solidFill>
                <a:latin typeface="Segoe UI"/>
              </a:rPr>
              <a:t>Bring things together</a:t>
            </a:r>
            <a:endParaRPr/>
          </a:p>
          <a:p>
            <a:pPr>
              <a:lnSpc>
                <a:spcPct val="90000"/>
              </a:lnSpc>
            </a:pPr>
            <a:r>
              <a:rPr lang="en-US" sz="1700">
                <a:solidFill>
                  <a:srgbClr val="000000"/>
                </a:solidFill>
                <a:latin typeface="Segoe UI"/>
              </a:rPr>
              <a:t>Fix conflicts</a:t>
            </a:r>
            <a:endParaRPr/>
          </a:p>
        </p:txBody>
      </p:sp>
      <p:sp>
        <p:nvSpPr>
          <p:cNvPr id="854" name="CustomShape 9"/>
          <p:cNvSpPr/>
          <p:nvPr/>
        </p:nvSpPr>
        <p:spPr>
          <a:xfrm>
            <a:off x="6303240" y="2192040"/>
            <a:ext cx="831960" cy="831960"/>
          </a:xfrm>
          <a:prstGeom prst="rect">
            <a:avLst/>
          </a:prstGeom>
          <a:solidFill>
            <a:srgbClr val="d8e2e5"/>
          </a:solidFill>
          <a:ln>
            <a:noFill/>
          </a:ln>
        </p:spPr>
      </p:sp>
      <p:sp>
        <p:nvSpPr>
          <p:cNvPr id="855" name="CustomShape 10"/>
          <p:cNvSpPr/>
          <p:nvPr/>
        </p:nvSpPr>
        <p:spPr>
          <a:xfrm>
            <a:off x="6386400" y="2275200"/>
            <a:ext cx="665640" cy="665640"/>
          </a:xfrm>
          <a:prstGeom prst="rect">
            <a:avLst/>
          </a:prstGeom>
          <a:gradFill>
            <a:gsLst>
              <a:gs pos="0">
                <a:srgbClr val="678c90"/>
              </a:gs>
              <a:gs pos="100000">
                <a:srgbClr val="719297"/>
              </a:gs>
            </a:gsLst>
            <a:path path="circle"/>
          </a:gradFill>
          <a:ln w="12600">
            <a:solidFill>
              <a:srgbClr val="749296"/>
            </a:solidFill>
            <a:round/>
          </a:ln>
        </p:spPr>
      </p:sp>
      <p:sp>
        <p:nvSpPr>
          <p:cNvPr id="856" name="CustomShape 11"/>
          <p:cNvSpPr/>
          <p:nvPr/>
        </p:nvSpPr>
        <p:spPr>
          <a:xfrm>
            <a:off x="6303240" y="5523120"/>
            <a:ext cx="2414520" cy="498960"/>
          </a:xfrm>
          <a:prstGeom prst="rect">
            <a:avLst/>
          </a:prstGeom>
          <a:noFill/>
          <a:ln>
            <a:noFill/>
          </a:ln>
        </p:spPr>
        <p:txBody>
          <a:bodyPr lIns="0" rIns="0" tIns="0" bIns="0" anchor="b"/>
          <a:p>
            <a:pPr algn="r">
              <a:lnSpc>
                <a:spcPct val="90000"/>
              </a:lnSpc>
            </a:pPr>
            <a:r>
              <a:rPr lang="en-US" sz="3100">
                <a:solidFill>
                  <a:srgbClr val="000000"/>
                </a:solidFill>
                <a:latin typeface="Segoe UI"/>
              </a:rPr>
              <a:t>Time Travel</a:t>
            </a:r>
            <a:endParaRPr/>
          </a:p>
        </p:txBody>
      </p:sp>
      <p:sp>
        <p:nvSpPr>
          <p:cNvPr id="857" name="CustomShape 12"/>
          <p:cNvSpPr/>
          <p:nvPr/>
        </p:nvSpPr>
        <p:spPr>
          <a:xfrm>
            <a:off x="6886080" y="2192040"/>
            <a:ext cx="1665000" cy="3330720"/>
          </a:xfrm>
          <a:prstGeom prst="rect">
            <a:avLst/>
          </a:prstGeom>
          <a:noFill/>
          <a:ln>
            <a:noFill/>
          </a:ln>
        </p:spPr>
        <p:txBody>
          <a:bodyPr lIns="0" rIns="0" tIns="0" bIns="0"/>
          <a:p>
            <a:pPr>
              <a:lnSpc>
                <a:spcPct val="90000"/>
              </a:lnSpc>
            </a:pPr>
            <a:r>
              <a:rPr lang="en-US" sz="1700">
                <a:solidFill>
                  <a:srgbClr val="000000"/>
                </a:solidFill>
                <a:latin typeface="Segoe UI"/>
              </a:rPr>
              <a:t>Move through time</a:t>
            </a:r>
            <a:endParaRPr/>
          </a:p>
          <a:p>
            <a:pPr>
              <a:lnSpc>
                <a:spcPct val="90000"/>
              </a:lnSpc>
            </a:pPr>
            <a:r>
              <a:rPr lang="en-US" sz="1700">
                <a:solidFill>
                  <a:srgbClr val="000000"/>
                </a:solidFill>
                <a:latin typeface="Segoe UI"/>
              </a:rPr>
              <a:t>Undo things</a:t>
            </a:r>
            <a:endParaRPr/>
          </a:p>
          <a:p>
            <a:pPr>
              <a:lnSpc>
                <a:spcPct val="90000"/>
              </a:lnSpc>
            </a:pPr>
            <a:r>
              <a:rPr lang="en-US" sz="1700">
                <a:solidFill>
                  <a:srgbClr val="000000"/>
                </a:solidFill>
                <a:latin typeface="Segoe UI"/>
              </a:rPr>
              <a:t>Really undo things</a:t>
            </a:r>
            <a:endParaRPr/>
          </a:p>
        </p:txBody>
      </p:sp>
      <p:sp>
        <p:nvSpPr>
          <p:cNvPr id="858" name="CustomShape 13"/>
          <p:cNvSpPr/>
          <p:nvPr/>
        </p:nvSpPr>
        <p:spPr>
          <a:xfrm>
            <a:off x="8905680" y="2192040"/>
            <a:ext cx="831960" cy="831960"/>
          </a:xfrm>
          <a:prstGeom prst="rect">
            <a:avLst/>
          </a:prstGeom>
          <a:solidFill>
            <a:srgbClr val="d8e2e5"/>
          </a:solidFill>
          <a:ln>
            <a:noFill/>
          </a:ln>
        </p:spPr>
      </p:sp>
      <p:sp>
        <p:nvSpPr>
          <p:cNvPr id="859" name="CustomShape 14"/>
          <p:cNvSpPr/>
          <p:nvPr/>
        </p:nvSpPr>
        <p:spPr>
          <a:xfrm>
            <a:off x="8989200" y="2275200"/>
            <a:ext cx="665640" cy="665640"/>
          </a:xfrm>
          <a:prstGeom prst="rect">
            <a:avLst/>
          </a:prstGeom>
          <a:gradFill>
            <a:gsLst>
              <a:gs pos="0">
                <a:srgbClr val="647a7d"/>
              </a:gs>
              <a:gs pos="100000">
                <a:srgbClr val="6e8183"/>
              </a:gs>
            </a:gsLst>
            <a:path path="circle"/>
          </a:gradFill>
          <a:ln w="12600">
            <a:solidFill>
              <a:srgbClr val="6f8183"/>
            </a:solidFill>
            <a:round/>
          </a:ln>
        </p:spPr>
      </p:sp>
      <p:sp>
        <p:nvSpPr>
          <p:cNvPr id="860" name="CustomShape 15"/>
          <p:cNvSpPr/>
          <p:nvPr/>
        </p:nvSpPr>
        <p:spPr>
          <a:xfrm>
            <a:off x="8905680" y="5523120"/>
            <a:ext cx="2414520" cy="498960"/>
          </a:xfrm>
          <a:prstGeom prst="rect">
            <a:avLst/>
          </a:prstGeom>
          <a:noFill/>
          <a:ln>
            <a:noFill/>
          </a:ln>
        </p:spPr>
        <p:txBody>
          <a:bodyPr lIns="0" rIns="0" tIns="0" bIns="0" anchor="b"/>
          <a:p>
            <a:pPr algn="r">
              <a:lnSpc>
                <a:spcPct val="90000"/>
              </a:lnSpc>
            </a:pPr>
            <a:r>
              <a:rPr lang="en-US" sz="3100">
                <a:solidFill>
                  <a:srgbClr val="000000"/>
                </a:solidFill>
                <a:latin typeface="Segoe UI"/>
              </a:rPr>
              <a:t>Collaboration</a:t>
            </a:r>
            <a:endParaRPr/>
          </a:p>
        </p:txBody>
      </p:sp>
      <p:sp>
        <p:nvSpPr>
          <p:cNvPr id="861" name="CustomShape 16"/>
          <p:cNvSpPr/>
          <p:nvPr/>
        </p:nvSpPr>
        <p:spPr>
          <a:xfrm>
            <a:off x="9488880" y="2192040"/>
            <a:ext cx="1665000" cy="3330720"/>
          </a:xfrm>
          <a:prstGeom prst="rect">
            <a:avLst/>
          </a:prstGeom>
          <a:noFill/>
          <a:ln>
            <a:noFill/>
          </a:ln>
        </p:spPr>
        <p:txBody>
          <a:bodyPr lIns="0" rIns="0" tIns="0" bIns="0"/>
          <a:p>
            <a:pPr>
              <a:lnSpc>
                <a:spcPct val="90000"/>
              </a:lnSpc>
            </a:pPr>
            <a:r>
              <a:rPr lang="en-US" sz="1700">
                <a:solidFill>
                  <a:srgbClr val="000000"/>
                </a:solidFill>
                <a:latin typeface="Segoe UI"/>
              </a:rPr>
              <a:t>Remote repositories</a:t>
            </a:r>
            <a:endParaRPr/>
          </a:p>
          <a:p>
            <a:pPr>
              <a:lnSpc>
                <a:spcPct val="90000"/>
              </a:lnSpc>
            </a:pPr>
            <a:r>
              <a:rPr lang="en-US" sz="1700">
                <a:solidFill>
                  <a:srgbClr val="000000"/>
                </a:solidFill>
                <a:latin typeface="Segoe UI"/>
              </a:rPr>
              <a:t>Workflow, revisited</a:t>
            </a:r>
            <a:endParaRPr/>
          </a:p>
          <a:p>
            <a:pPr>
              <a:lnSpc>
                <a:spcPct val="90000"/>
              </a:lnSpc>
            </a:pPr>
            <a:r>
              <a:rPr lang="en-US" sz="1700">
                <a:solidFill>
                  <a:srgbClr val="000000"/>
                </a:solidFill>
                <a:latin typeface="Segoe UI"/>
              </a:rPr>
              <a:t>Clone repositories</a:t>
            </a:r>
            <a:endParaRPr/>
          </a:p>
          <a:p>
            <a:pPr>
              <a:lnSpc>
                <a:spcPct val="90000"/>
              </a:lnSpc>
            </a:pPr>
            <a:r>
              <a:rPr lang="en-US" sz="1700">
                <a:solidFill>
                  <a:srgbClr val="000000"/>
                </a:solidFill>
                <a:latin typeface="Segoe UI"/>
              </a:rPr>
              <a:t>GitHub</a:t>
            </a:r>
            <a:endParaRPr/>
          </a:p>
          <a:p>
            <a:pPr>
              <a:lnSpc>
                <a:spcPct val="90000"/>
              </a:lnSpc>
            </a:pPr>
            <a:r>
              <a:rPr lang="en-US" sz="1700">
                <a:solidFill>
                  <a:srgbClr val="000000"/>
                </a:solidFill>
                <a:latin typeface="Segoe UI"/>
              </a:rPr>
              <a:t>Push and pull</a:t>
            </a:r>
            <a:endParaRPr/>
          </a:p>
        </p:txBody>
      </p:sp>
      <p:sp>
        <p:nvSpPr>
          <p:cNvPr id="862" name="CustomShape 17"/>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#DONE</a:t>
            </a:r>
            <a:endParaRPr/>
          </a:p>
        </p:txBody>
      </p:sp>
    </p:spTree>
  </p:cSld>
  <p:timing>
    <p:tnLst>
      <p:par>
        <p:cTn id="1023" dur="indefinite" restart="never" nodeType="tmRoot">
          <p:childTnLst>
            <p:seq>
              <p:cTn id="1024"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3" name="CustomShape 1"/>
          <p:cNvSpPr/>
          <p:nvPr/>
        </p:nvSpPr>
        <p:spPr>
          <a:xfrm>
            <a:off x="1097280" y="5074920"/>
            <a:ext cx="10112760" cy="822240"/>
          </a:xfrm>
          <a:prstGeom prst="rect">
            <a:avLst/>
          </a:prstGeom>
          <a:noFill/>
          <a:ln>
            <a:noFill/>
          </a:ln>
        </p:spPr>
        <p:txBody>
          <a:bodyPr lIns="90000" rIns="90000" tIns="0" bIns="0" anchor="b"/>
          <a:p>
            <a:pPr>
              <a:lnSpc>
                <a:spcPct val="85000"/>
              </a:lnSpc>
            </a:pPr>
            <a:r>
              <a:rPr lang="en-US" sz="4400">
                <a:solidFill>
                  <a:srgbClr val="f2f2f2"/>
                </a:solidFill>
                <a:latin typeface="Segoe UI Light"/>
              </a:rPr>
              <a:t>Thank you!</a:t>
            </a:r>
            <a:endParaRPr/>
          </a:p>
        </p:txBody>
      </p:sp>
      <p:sp>
        <p:nvSpPr>
          <p:cNvPr id="864" name="CustomShape 2"/>
          <p:cNvSpPr/>
          <p:nvPr/>
        </p:nvSpPr>
        <p:spPr>
          <a:xfrm>
            <a:off x="1097280" y="5906880"/>
            <a:ext cx="10112400" cy="593640"/>
          </a:xfrm>
          <a:prstGeom prst="rect">
            <a:avLst/>
          </a:prstGeom>
          <a:noFill/>
          <a:ln>
            <a:noFill/>
          </a:ln>
        </p:spPr>
        <p:txBody>
          <a:bodyPr lIns="90000" rIns="90000" tIns="0" bIns="0" anchor="ctr"/>
          <a:p>
            <a:pPr>
              <a:lnSpc>
                <a:spcPct val="100000"/>
              </a:lnSpc>
            </a:pPr>
            <a:r>
              <a:rPr lang="en-US" sz="2800">
                <a:solidFill>
                  <a:srgbClr val="d9d9d9"/>
                </a:solidFill>
                <a:latin typeface="Segoe UI Light"/>
              </a:rPr>
              <a:t>Join us again next week, same time same place!</a:t>
            </a:r>
            <a:endParaRPr/>
          </a:p>
        </p:txBody>
      </p:sp>
      <p:pic>
        <p:nvPicPr>
          <p:cNvPr id="865" name="Picture 4" descr=""/>
          <p:cNvPicPr/>
          <p:nvPr/>
        </p:nvPicPr>
        <p:blipFill>
          <a:blip r:embed="rId1"/>
          <a:stretch>
            <a:fillRect/>
          </a:stretch>
        </p:blipFill>
        <p:spPr>
          <a:xfrm>
            <a:off x="8353080" y="4212720"/>
            <a:ext cx="2856960" cy="646920"/>
          </a:xfrm>
          <a:prstGeom prst="rect">
            <a:avLst/>
          </a:prstGeom>
          <a:ln>
            <a:noFill/>
          </a:ln>
        </p:spPr>
      </p:pic>
    </p:spTree>
  </p:cSld>
  <p:timing>
    <p:tnLst>
      <p:par>
        <p:cTn id="1025" dur="indefinite" restart="never" nodeType="tmRoot">
          <p:childTnLst>
            <p:seq>
              <p:cTn id="1026"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866" name="CustomShape 1"/>
          <p:cNvSpPr/>
          <p:nvPr/>
        </p:nvSpPr>
        <p:spPr>
          <a:xfrm>
            <a:off x="1097280" y="5074920"/>
            <a:ext cx="10112760" cy="822240"/>
          </a:xfrm>
          <a:prstGeom prst="rect">
            <a:avLst/>
          </a:prstGeom>
          <a:noFill/>
          <a:ln>
            <a:noFill/>
          </a:ln>
        </p:spPr>
      </p:sp>
      <p:sp>
        <p:nvSpPr>
          <p:cNvPr id="867" name="CustomShape 2"/>
          <p:cNvSpPr/>
          <p:nvPr/>
        </p:nvSpPr>
        <p:spPr>
          <a:xfrm>
            <a:off x="1097280" y="5906880"/>
            <a:ext cx="10112400" cy="593640"/>
          </a:xfrm>
          <a:prstGeom prst="rect">
            <a:avLst/>
          </a:prstGeom>
          <a:noFill/>
          <a:ln>
            <a:noFill/>
          </a:ln>
        </p:spPr>
      </p:sp>
    </p:spTree>
  </p:cSld>
  <p:timing>
    <p:tnLst>
      <p:par>
        <p:cTn id="1027" dur="indefinite" restart="never" nodeType="tmRoot">
          <p:childTnLst>
            <p:seq>
              <p:cTn id="1028"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8" name="CustomShape 1"/>
          <p:cNvSpPr/>
          <p:nvPr/>
        </p:nvSpPr>
        <p:spPr>
          <a:xfrm>
            <a:off x="1097280" y="5074920"/>
            <a:ext cx="10112760" cy="822600"/>
          </a:xfrm>
          <a:prstGeom prst="rect">
            <a:avLst/>
          </a:prstGeom>
          <a:noFill/>
          <a:ln>
            <a:noFill/>
          </a:ln>
        </p:spPr>
      </p:sp>
      <p:sp>
        <p:nvSpPr>
          <p:cNvPr id="869" name="CustomShape 2"/>
          <p:cNvSpPr/>
          <p:nvPr/>
        </p:nvSpPr>
        <p:spPr>
          <a:xfrm>
            <a:off x="0" y="0"/>
            <a:ext cx="5949000" cy="2343600"/>
          </a:xfrm>
          <a:prstGeom prst="rect">
            <a:avLst/>
          </a:prstGeom>
          <a:noFill/>
          <a:ln>
            <a:noFill/>
          </a:ln>
        </p:spPr>
      </p:sp>
      <p:sp>
        <p:nvSpPr>
          <p:cNvPr id="870" name="CustomShape 3"/>
          <p:cNvSpPr/>
          <p:nvPr/>
        </p:nvSpPr>
        <p:spPr>
          <a:xfrm>
            <a:off x="6247080" y="0"/>
            <a:ext cx="5949000" cy="2343600"/>
          </a:xfrm>
          <a:prstGeom prst="rect">
            <a:avLst/>
          </a:prstGeom>
          <a:noFill/>
          <a:ln>
            <a:noFill/>
          </a:ln>
        </p:spPr>
      </p:sp>
      <p:sp>
        <p:nvSpPr>
          <p:cNvPr id="871" name="CustomShape 4"/>
          <p:cNvSpPr/>
          <p:nvPr/>
        </p:nvSpPr>
        <p:spPr>
          <a:xfrm>
            <a:off x="0" y="2566800"/>
            <a:ext cx="12191040" cy="2343600"/>
          </a:xfrm>
          <a:prstGeom prst="rect">
            <a:avLst/>
          </a:prstGeom>
          <a:noFill/>
          <a:ln>
            <a:noFill/>
          </a:ln>
        </p:spPr>
      </p:sp>
    </p:spTree>
  </p:cSld>
  <p:timing>
    <p:tnLst>
      <p:par>
        <p:cTn id="1029" dur="indefinite" restart="never" nodeType="tmRoot">
          <p:childTnLst>
            <p:seq>
              <p:cTn id="1030"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2" name="CustomShape 1"/>
          <p:cNvSpPr/>
          <p:nvPr/>
        </p:nvSpPr>
        <p:spPr>
          <a:xfrm>
            <a:off x="1097280" y="5074920"/>
            <a:ext cx="10112760" cy="822600"/>
          </a:xfrm>
          <a:prstGeom prst="rect">
            <a:avLst/>
          </a:prstGeom>
          <a:noFill/>
          <a:ln>
            <a:noFill/>
          </a:ln>
        </p:spPr>
      </p:sp>
      <p:sp>
        <p:nvSpPr>
          <p:cNvPr id="873" name="CustomShape 2"/>
          <p:cNvSpPr/>
          <p:nvPr/>
        </p:nvSpPr>
        <p:spPr>
          <a:xfrm>
            <a:off x="0" y="0"/>
            <a:ext cx="12191400" cy="2343600"/>
          </a:xfrm>
          <a:prstGeom prst="rect">
            <a:avLst/>
          </a:prstGeom>
          <a:noFill/>
          <a:ln>
            <a:noFill/>
          </a:ln>
        </p:spPr>
      </p:sp>
      <p:sp>
        <p:nvSpPr>
          <p:cNvPr id="874" name="CustomShape 3"/>
          <p:cNvSpPr/>
          <p:nvPr/>
        </p:nvSpPr>
        <p:spPr>
          <a:xfrm>
            <a:off x="0" y="2566800"/>
            <a:ext cx="12191400" cy="2343600"/>
          </a:xfrm>
          <a:prstGeom prst="rect">
            <a:avLst/>
          </a:prstGeom>
          <a:noFill/>
          <a:ln>
            <a:noFill/>
          </a:ln>
        </p:spPr>
      </p:sp>
    </p:spTree>
  </p:cSld>
  <p:timing>
    <p:tnLst>
      <p:par>
        <p:cTn id="1031" dur="indefinite" restart="never" nodeType="tmRoot">
          <p:childTnLst>
            <p:seq>
              <p:cTn id="1032"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5" name="CustomShape 1"/>
          <p:cNvSpPr/>
          <p:nvPr/>
        </p:nvSpPr>
        <p:spPr>
          <a:xfrm>
            <a:off x="1097280" y="5074920"/>
            <a:ext cx="10112760" cy="822600"/>
          </a:xfrm>
          <a:prstGeom prst="rect">
            <a:avLst/>
          </a:prstGeom>
          <a:noFill/>
          <a:ln>
            <a:noFill/>
          </a:ln>
        </p:spPr>
      </p:sp>
      <p:sp>
        <p:nvSpPr>
          <p:cNvPr id="876" name="CustomShape 2"/>
          <p:cNvSpPr/>
          <p:nvPr/>
        </p:nvSpPr>
        <p:spPr>
          <a:xfrm>
            <a:off x="0" y="0"/>
            <a:ext cx="5949000" cy="2343600"/>
          </a:xfrm>
          <a:prstGeom prst="rect">
            <a:avLst/>
          </a:prstGeom>
          <a:noFill/>
          <a:ln>
            <a:noFill/>
          </a:ln>
        </p:spPr>
      </p:sp>
      <p:sp>
        <p:nvSpPr>
          <p:cNvPr id="877" name="CustomShape 3"/>
          <p:cNvSpPr/>
          <p:nvPr/>
        </p:nvSpPr>
        <p:spPr>
          <a:xfrm>
            <a:off x="6247080" y="0"/>
            <a:ext cx="5949000" cy="2343600"/>
          </a:xfrm>
          <a:prstGeom prst="rect">
            <a:avLst/>
          </a:prstGeom>
          <a:noFill/>
          <a:ln>
            <a:noFill/>
          </a:ln>
        </p:spPr>
      </p:sp>
      <p:sp>
        <p:nvSpPr>
          <p:cNvPr id="878" name="CustomShape 4"/>
          <p:cNvSpPr/>
          <p:nvPr/>
        </p:nvSpPr>
        <p:spPr>
          <a:xfrm>
            <a:off x="6247080" y="2566800"/>
            <a:ext cx="5949000" cy="2343600"/>
          </a:xfrm>
          <a:prstGeom prst="rect">
            <a:avLst/>
          </a:prstGeom>
          <a:noFill/>
          <a:ln>
            <a:noFill/>
          </a:ln>
        </p:spPr>
      </p:sp>
      <p:sp>
        <p:nvSpPr>
          <p:cNvPr id="879" name="CustomShape 5"/>
          <p:cNvSpPr/>
          <p:nvPr/>
        </p:nvSpPr>
        <p:spPr>
          <a:xfrm>
            <a:off x="0" y="2566800"/>
            <a:ext cx="5949000" cy="2343600"/>
          </a:xfrm>
          <a:prstGeom prst="rect">
            <a:avLst/>
          </a:prstGeom>
          <a:noFill/>
          <a:ln>
            <a:noFill/>
          </a:ln>
        </p:spPr>
      </p:sp>
    </p:spTree>
  </p:cSld>
  <p:timing>
    <p:tnLst>
      <p:par>
        <p:cTn id="1033" dur="indefinite" restart="never" nodeType="tmRoot">
          <p:childTnLst>
            <p:seq>
              <p:cTn id="1034"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0" name="CustomShape 1"/>
          <p:cNvSpPr/>
          <p:nvPr/>
        </p:nvSpPr>
        <p:spPr>
          <a:xfrm>
            <a:off x="1097280" y="5074920"/>
            <a:ext cx="10112760" cy="822600"/>
          </a:xfrm>
          <a:prstGeom prst="rect">
            <a:avLst/>
          </a:prstGeom>
          <a:noFill/>
          <a:ln>
            <a:noFill/>
          </a:ln>
        </p:spPr>
      </p:sp>
      <p:sp>
        <p:nvSpPr>
          <p:cNvPr id="881" name="CustomShape 2"/>
          <p:cNvSpPr/>
          <p:nvPr/>
        </p:nvSpPr>
        <p:spPr>
          <a:xfrm>
            <a:off x="0" y="0"/>
            <a:ext cx="5949000" cy="2343600"/>
          </a:xfrm>
          <a:prstGeom prst="rect">
            <a:avLst/>
          </a:prstGeom>
          <a:noFill/>
          <a:ln>
            <a:noFill/>
          </a:ln>
        </p:spPr>
      </p:sp>
      <p:sp>
        <p:nvSpPr>
          <p:cNvPr id="882" name="CustomShape 3"/>
          <p:cNvSpPr/>
          <p:nvPr/>
        </p:nvSpPr>
        <p:spPr>
          <a:xfrm>
            <a:off x="6247080" y="0"/>
            <a:ext cx="5949000" cy="2343600"/>
          </a:xfrm>
          <a:prstGeom prst="rect">
            <a:avLst/>
          </a:prstGeom>
          <a:noFill/>
          <a:ln>
            <a:noFill/>
          </a:ln>
        </p:spPr>
      </p:sp>
    </p:spTree>
  </p:cSld>
  <p:timing>
    <p:tnLst>
      <p:par>
        <p:cTn id="1035" dur="indefinite" restart="never" nodeType="tmRoot">
          <p:childTnLst>
            <p:seq>
              <p:cTn id="1036"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82"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Set up - Git</a:t>
            </a:r>
            <a:endParaRPr/>
          </a:p>
        </p:txBody>
      </p:sp>
      <p:sp>
        <p:nvSpPr>
          <p:cNvPr id="483" name="CustomShape 2"/>
          <p:cNvSpPr/>
          <p:nvPr/>
        </p:nvSpPr>
        <p:spPr>
          <a:xfrm>
            <a:off x="1097280" y="1845720"/>
            <a:ext cx="10057680" cy="4022640"/>
          </a:xfrm>
          <a:prstGeom prst="rect">
            <a:avLst/>
          </a:prstGeom>
          <a:noFill/>
          <a:ln>
            <a:noFill/>
          </a:ln>
        </p:spPr>
        <p:txBody>
          <a:bodyPr lIns="0" rIns="0" tIns="45000" bIns="45000"/>
          <a:p>
            <a:pPr>
              <a:lnSpc>
                <a:spcPct val="90000"/>
              </a:lnSpc>
              <a:buFont typeface="Calibri"/>
              <a:buChar char=" "/>
            </a:pPr>
            <a:r>
              <a:rPr lang="en-US" sz="2800">
                <a:solidFill>
                  <a:srgbClr val="404040"/>
                </a:solidFill>
                <a:latin typeface="Segoe UI Light"/>
              </a:rPr>
              <a:t>Tell Git Who You Are</a:t>
            </a:r>
            <a:endParaRPr/>
          </a:p>
          <a:p>
            <a:pPr>
              <a:lnSpc>
                <a:spcPct val="90000"/>
              </a:lnSpc>
              <a:buFont typeface="Calibri"/>
              <a:buChar char=" "/>
            </a:pPr>
            <a:r>
              <a:rPr lang="en-US" sz="2200">
                <a:solidFill>
                  <a:srgbClr val="5a3471"/>
                </a:solidFill>
                <a:latin typeface="Consolas"/>
              </a:rPr>
              <a:t>$ git config --global user.name “&lt;your name&gt;”</a:t>
            </a:r>
            <a:endParaRPr/>
          </a:p>
          <a:p>
            <a:pPr>
              <a:lnSpc>
                <a:spcPct val="90000"/>
              </a:lnSpc>
              <a:buFont typeface="Calibri"/>
              <a:buChar char=" "/>
            </a:pPr>
            <a:r>
              <a:rPr lang="en-US" sz="2200">
                <a:solidFill>
                  <a:srgbClr val="5a3471"/>
                </a:solidFill>
                <a:latin typeface="Consolas"/>
              </a:rPr>
              <a:t>$ git config --global user.email “&lt;your email address&gt;”</a:t>
            </a:r>
            <a:endParaRPr/>
          </a:p>
          <a:p>
            <a:pPr>
              <a:lnSpc>
                <a:spcPct val="90000"/>
              </a:lnSpc>
              <a:buFont typeface="Calibri"/>
              <a:buChar char=" "/>
            </a:pPr>
            <a:r>
              <a:rPr lang="en-US" sz="2800">
                <a:solidFill>
                  <a:srgbClr val="404040"/>
                </a:solidFill>
                <a:latin typeface="Segoe UI Light"/>
              </a:rPr>
              <a:t>Mac OS X/Linux Users – Tell Git to Use Colours</a:t>
            </a:r>
            <a:endParaRPr/>
          </a:p>
          <a:p>
            <a:pPr>
              <a:lnSpc>
                <a:spcPct val="90000"/>
              </a:lnSpc>
              <a:buFont typeface="Calibri"/>
              <a:buChar char=" "/>
            </a:pPr>
            <a:r>
              <a:rPr lang="en-US" sz="2200">
                <a:solidFill>
                  <a:srgbClr val="5a3471"/>
                </a:solidFill>
                <a:latin typeface="Consolas"/>
              </a:rPr>
              <a:t>$ git config --global --add color.ui true</a:t>
            </a:r>
            <a:endParaRPr/>
          </a:p>
          <a:p>
            <a:pPr>
              <a:lnSpc>
                <a:spcPct val="90000"/>
              </a:lnSpc>
            </a:pPr>
            <a:endParaRPr/>
          </a:p>
        </p:txBody>
      </p:sp>
      <p:pic>
        <p:nvPicPr>
          <p:cNvPr id="484" name="Picture 2" descr=""/>
          <p:cNvPicPr/>
          <p:nvPr/>
        </p:nvPicPr>
        <p:blipFill>
          <a:blip r:embed="rId1"/>
          <a:stretch>
            <a:fillRect/>
          </a:stretch>
        </p:blipFill>
        <p:spPr>
          <a:xfrm>
            <a:off x="10029240" y="4539960"/>
            <a:ext cx="1809000" cy="180900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dcd8dc"/>
        </a:solidFill>
      </p:bgPr>
    </p:bg>
    <p:spTree>
      <p:nvGrpSpPr>
        <p:cNvPr id="1" name=""/>
        <p:cNvGrpSpPr/>
        <p:nvPr/>
      </p:nvGrpSpPr>
      <p:grpSpPr>
        <a:xfrm>
          <a:off x="0" y="0"/>
          <a:ext cx="0" cy="0"/>
          <a:chOff x="0" y="0"/>
          <a:chExt cx="0" cy="0"/>
        </a:xfrm>
      </p:grpSpPr>
      <p:sp>
        <p:nvSpPr>
          <p:cNvPr id="485" name="CustomShape 1"/>
          <p:cNvSpPr/>
          <p:nvPr/>
        </p:nvSpPr>
        <p:spPr>
          <a:xfrm>
            <a:off x="1097280" y="286560"/>
            <a:ext cx="10055520" cy="144792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Set up – Text editors</a:t>
            </a:r>
            <a:endParaRPr/>
          </a:p>
        </p:txBody>
      </p:sp>
      <p:pic>
        <p:nvPicPr>
          <p:cNvPr id="486" name="Picture 6" descr=""/>
          <p:cNvPicPr/>
          <p:nvPr/>
        </p:nvPicPr>
        <p:blipFill>
          <a:blip r:embed="rId1"/>
          <a:stretch>
            <a:fillRect/>
          </a:stretch>
        </p:blipFill>
        <p:spPr>
          <a:xfrm>
            <a:off x="8912520" y="286560"/>
            <a:ext cx="2240280" cy="3978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7" name="CustomShape 1"/>
          <p:cNvSpPr/>
          <p:nvPr/>
        </p:nvSpPr>
        <p:spPr>
          <a:xfrm>
            <a:off x="1097280" y="5074920"/>
            <a:ext cx="10112760" cy="822240"/>
          </a:xfrm>
          <a:prstGeom prst="rect">
            <a:avLst/>
          </a:prstGeom>
          <a:noFill/>
          <a:ln>
            <a:noFill/>
          </a:ln>
        </p:spPr>
        <p:txBody>
          <a:bodyPr lIns="90000" rIns="90000" tIns="0" bIns="0" anchor="b"/>
          <a:p>
            <a:pPr>
              <a:lnSpc>
                <a:spcPct val="85000"/>
              </a:lnSpc>
            </a:pPr>
            <a:r>
              <a:rPr lang="en-US" sz="4400">
                <a:solidFill>
                  <a:srgbClr val="f2f2f2"/>
                </a:solidFill>
                <a:latin typeface="Segoe UI Light"/>
              </a:rPr>
              <a:t>Welcome to the Command Line</a:t>
            </a:r>
            <a:endParaRPr/>
          </a:p>
        </p:txBody>
      </p:sp>
      <p:sp>
        <p:nvSpPr>
          <p:cNvPr id="488" name="CustomShape 2"/>
          <p:cNvSpPr/>
          <p:nvPr/>
        </p:nvSpPr>
        <p:spPr>
          <a:xfrm>
            <a:off x="1097280" y="5906880"/>
            <a:ext cx="10112400" cy="593640"/>
          </a:xfrm>
          <a:prstGeom prst="rect">
            <a:avLst/>
          </a:prstGeom>
          <a:noFill/>
          <a:ln>
            <a:noFill/>
          </a:ln>
        </p:spPr>
        <p:txBody>
          <a:bodyPr lIns="90000" rIns="90000" tIns="0" bIns="0" anchor="ctr"/>
          <a:p>
            <a:pPr>
              <a:lnSpc>
                <a:spcPct val="100000"/>
              </a:lnSpc>
            </a:pPr>
            <a:r>
              <a:rPr lang="en-US" sz="2800">
                <a:solidFill>
                  <a:srgbClr val="d9d9d9"/>
                </a:solidFill>
                <a:latin typeface="Segoe UI Light"/>
              </a:rPr>
              <a:t>Don’t worry, I’ll hold your hand</a:t>
            </a:r>
            <a:endParaRPr/>
          </a:p>
        </p:txBody>
      </p:sp>
      <p:pic>
        <p:nvPicPr>
          <p:cNvPr id="489" name="Picture 2" descr=""/>
          <p:cNvPicPr/>
          <p:nvPr/>
        </p:nvPicPr>
        <p:blipFill>
          <a:blip r:embed="rId1"/>
          <a:stretch>
            <a:fillRect/>
          </a:stretch>
        </p:blipFill>
        <p:spPr>
          <a:xfrm>
            <a:off x="0" y="0"/>
            <a:ext cx="12191400" cy="4914360"/>
          </a:xfrm>
          <a:prstGeom prst="rect">
            <a:avLst/>
          </a:prstGeom>
          <a:ln>
            <a:noFill/>
          </a:ln>
        </p:spPr>
      </p:pic>
      <p:pic>
        <p:nvPicPr>
          <p:cNvPr id="490" name="Picture 5" descr=""/>
          <p:cNvPicPr/>
          <p:nvPr/>
        </p:nvPicPr>
        <p:blipFill>
          <a:blip r:embed="rId2"/>
          <a:stretch>
            <a:fillRect/>
          </a:stretch>
        </p:blipFill>
        <p:spPr>
          <a:xfrm>
            <a:off x="11612880" y="6286320"/>
            <a:ext cx="492120" cy="49212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1" name="CustomShape 1"/>
          <p:cNvSpPr/>
          <p:nvPr/>
        </p:nvSpPr>
        <p:spPr>
          <a:xfrm>
            <a:off x="1097280" y="5074920"/>
            <a:ext cx="10112760" cy="822240"/>
          </a:xfrm>
          <a:prstGeom prst="rect">
            <a:avLst/>
          </a:prstGeom>
          <a:noFill/>
          <a:ln>
            <a:noFill/>
          </a:ln>
        </p:spPr>
        <p:txBody>
          <a:bodyPr lIns="90000" rIns="90000" tIns="0" bIns="0" anchor="b"/>
          <a:p>
            <a:pPr>
              <a:lnSpc>
                <a:spcPct val="85000"/>
              </a:lnSpc>
            </a:pPr>
            <a:r>
              <a:rPr lang="en-US" sz="4400">
                <a:solidFill>
                  <a:srgbClr val="f2f2f2"/>
                </a:solidFill>
                <a:latin typeface="Segoe UI Light"/>
              </a:rPr>
              <a:t>Commits</a:t>
            </a:r>
            <a:endParaRPr/>
          </a:p>
        </p:txBody>
      </p:sp>
      <p:sp>
        <p:nvSpPr>
          <p:cNvPr id="492" name="CustomShape 2"/>
          <p:cNvSpPr/>
          <p:nvPr/>
        </p:nvSpPr>
        <p:spPr>
          <a:xfrm>
            <a:off x="1097280" y="5906880"/>
            <a:ext cx="10112400" cy="593640"/>
          </a:xfrm>
          <a:prstGeom prst="rect">
            <a:avLst/>
          </a:prstGeom>
          <a:noFill/>
          <a:ln>
            <a:noFill/>
          </a:ln>
        </p:spPr>
        <p:txBody>
          <a:bodyPr lIns="90000" rIns="90000" tIns="0" bIns="0" anchor="ctr"/>
          <a:p>
            <a:pPr>
              <a:lnSpc>
                <a:spcPct val="100000"/>
              </a:lnSpc>
            </a:pPr>
            <a:r>
              <a:rPr lang="en-US" sz="2800">
                <a:solidFill>
                  <a:srgbClr val="d9d9d9"/>
                </a:solidFill>
                <a:latin typeface="Segoe UI Light"/>
              </a:rPr>
              <a:t>The “three-box” model</a:t>
            </a:r>
            <a:endParaRPr/>
          </a:p>
        </p:txBody>
      </p:sp>
      <p:pic>
        <p:nvPicPr>
          <p:cNvPr id="493" name="Picture 6" descr=""/>
          <p:cNvPicPr/>
          <p:nvPr/>
        </p:nvPicPr>
        <p:blipFill>
          <a:blip r:embed="rId1"/>
          <a:stretch>
            <a:fillRect/>
          </a:stretch>
        </p:blipFill>
        <p:spPr>
          <a:xfrm>
            <a:off x="7295400" y="1722240"/>
            <a:ext cx="2879280" cy="2879280"/>
          </a:xfrm>
          <a:prstGeom prst="rect">
            <a:avLst/>
          </a:prstGeom>
          <a:ln>
            <a:noFill/>
          </a:ln>
        </p:spPr>
      </p:pic>
      <p:pic>
        <p:nvPicPr>
          <p:cNvPr id="494" name="Picture 8" descr=""/>
          <p:cNvPicPr/>
          <p:nvPr/>
        </p:nvPicPr>
        <p:blipFill>
          <a:blip r:embed="rId2"/>
          <a:stretch>
            <a:fillRect/>
          </a:stretch>
        </p:blipFill>
        <p:spPr>
          <a:xfrm>
            <a:off x="2207520" y="1722240"/>
            <a:ext cx="2879280" cy="2879280"/>
          </a:xfrm>
          <a:prstGeom prst="rect">
            <a:avLst/>
          </a:prstGeom>
          <a:ln>
            <a:noFill/>
          </a:ln>
        </p:spPr>
      </p:pic>
      <p:pic>
        <p:nvPicPr>
          <p:cNvPr id="495" name="Picture 14" descr=""/>
          <p:cNvPicPr/>
          <p:nvPr/>
        </p:nvPicPr>
        <p:blipFill>
          <a:blip r:embed="rId3"/>
          <a:stretch>
            <a:fillRect/>
          </a:stretch>
        </p:blipFill>
        <p:spPr>
          <a:xfrm>
            <a:off x="4655880" y="198360"/>
            <a:ext cx="2879280" cy="2879280"/>
          </a:xfrm>
          <a:prstGeom prst="rect">
            <a:avLst/>
          </a:prstGeom>
          <a:ln>
            <a:noFill/>
          </a:ln>
        </p:spPr>
      </p:pic>
    </p:spTree>
  </p:cSld>
  <p:timing>
    <p:tnLst>
      <p:par>
        <p:cTn id="15" dur="indefinite" restart="never" nodeType="tmRoot">
          <p:childTnLst>
            <p:seq>
              <p:cTn id="16" nodeType="mainSeq">
                <p:childTnLst>
                  <p:par>
                    <p:cTn id="17" fill="freeze">
                      <p:stCondLst>
                        <p:cond delay="indefinite"/>
                      </p:stCondLst>
                      <p:childTnLst>
                        <p:par>
                          <p:cTn id="18" fill="freeze">
                            <p:stCondLst>
                              <p:cond delay="0"/>
                            </p:stCondLst>
                            <p:childTnLst>
                              <p:par>
                                <p:cTn id="19" nodeType="withEffect" fill="hold" presetClass="exit" presetID="10">
                                  <p:stCondLst>
                                    <p:cond delay="0"/>
                                  </p:stCondLst>
                                  <p:childTnLst>
                                    <p:animEffect filter="fade" transition="in">
                                      <p:cBhvr additive="repl">
                                        <p:cTn id="20" dur="500" fill="freeze"/>
                                        <p:tgtEl>
                                          <p:spTgt spid="492"/>
                                        </p:tgtEl>
                                      </p:cBhvr>
                                    </p:animEffect>
                                    <p:set>
                                      <p:cBhvr>
                                        <p:cTn id="21" dur="1" fill="hold">
                                          <p:stCondLst>
                                            <p:cond delay="498"/>
                                          </p:stCondLst>
                                        </p:cTn>
                                        <p:tgtEl>
                                          <p:spTgt spid="492"/>
                                        </p:tgtEl>
                                        <p:attrNameLst>
                                          <p:attrName>style.visibility</p:attrName>
                                        </p:attrNameLst>
                                      </p:cBhvr>
                                      <p:to>
                                        <p:strVal val="hidden"/>
                                      </p:to>
                                    </p:set>
                                  </p:childTnLst>
                                </p:cTn>
                              </p:par>
                              <p:par>
                                <p:cTn id="22" nodeType="withEffect" fill="hold" presetClass="exit" presetID="10">
                                  <p:stCondLst>
                                    <p:cond delay="0"/>
                                  </p:stCondLst>
                                  <p:childTnLst>
                                    <p:animEffect filter="fade" transition="in">
                                      <p:cBhvr additive="repl">
                                        <p:cTn id="23" dur="500" fill="freeze"/>
                                        <p:tgtEl>
                                          <p:spTgt spid="491"/>
                                        </p:tgtEl>
                                      </p:cBhvr>
                                    </p:animEffect>
                                    <p:set>
                                      <p:cBhvr>
                                        <p:cTn id="24" dur="1" fill="hold">
                                          <p:stCondLst>
                                            <p:cond delay="498"/>
                                          </p:stCondLst>
                                        </p:cTn>
                                        <p:tgtEl>
                                          <p:spTgt spid="491"/>
                                        </p:tgtEl>
                                        <p:attrNameLst>
                                          <p:attrName>style.visibility</p:attrName>
                                        </p:attrNameLst>
                                      </p:cBhvr>
                                      <p:to>
                                        <p:strVal val="hidden"/>
                                      </p:to>
                                    </p:set>
                                  </p:childTnLst>
                                </p:cTn>
                              </p:par>
                              <p:par>
                                <p:cTn id="25" nodeType="withEffect" fill="hold" presetClass="path" presetID="42">
                                  <p:stCondLst>
                                    <p:cond delay="0"/>
                                  </p:stCondLst>
                                </p:cTn>
                              </p:par>
                              <p:par>
                                <p:cTn id="26" nodeType="withEffect" fill="hold" presetClass="path" presetID="42">
                                  <p:stCondLst>
                                    <p:cond delay="0"/>
                                  </p:stCondLst>
                                </p:cTn>
                              </p:par>
                              <p:par>
                                <p:cTn id="27" nodeType="withEffect" fill="hold" presetClass="path" presetID="42">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6" name="CustomShape 1"/>
          <p:cNvSpPr/>
          <p:nvPr/>
        </p:nvSpPr>
        <p:spPr>
          <a:xfrm>
            <a:off x="1097280" y="286560"/>
            <a:ext cx="10057680" cy="1450080"/>
          </a:xfrm>
          <a:prstGeom prst="rect">
            <a:avLst/>
          </a:prstGeom>
          <a:noFill/>
          <a:ln>
            <a:noFill/>
          </a:ln>
        </p:spPr>
        <p:txBody>
          <a:bodyPr lIns="90000" rIns="90000" tIns="45000" bIns="45000" anchor="b"/>
          <a:p>
            <a:pPr>
              <a:lnSpc>
                <a:spcPct val="85000"/>
              </a:lnSpc>
            </a:pPr>
            <a:r>
              <a:rPr lang="en-US" sz="4800">
                <a:solidFill>
                  <a:srgbClr val="404040"/>
                </a:solidFill>
                <a:latin typeface="Segoe UI Light"/>
              </a:rPr>
              <a:t>Understanding Commits</a:t>
            </a:r>
            <a:endParaRPr/>
          </a:p>
        </p:txBody>
      </p:sp>
      <p:pic>
        <p:nvPicPr>
          <p:cNvPr id="497" name="Picture 6" descr=""/>
          <p:cNvPicPr/>
          <p:nvPr/>
        </p:nvPicPr>
        <p:blipFill>
          <a:blip r:embed="rId1"/>
          <a:stretch>
            <a:fillRect/>
          </a:stretch>
        </p:blipFill>
        <p:spPr>
          <a:xfrm>
            <a:off x="8466120" y="3606840"/>
            <a:ext cx="2879280" cy="2879280"/>
          </a:xfrm>
          <a:prstGeom prst="rect">
            <a:avLst/>
          </a:prstGeom>
          <a:ln>
            <a:noFill/>
          </a:ln>
        </p:spPr>
      </p:pic>
      <p:pic>
        <p:nvPicPr>
          <p:cNvPr id="498" name="Picture 8" descr=""/>
          <p:cNvPicPr/>
          <p:nvPr/>
        </p:nvPicPr>
        <p:blipFill>
          <a:blip r:embed="rId2"/>
          <a:stretch>
            <a:fillRect/>
          </a:stretch>
        </p:blipFill>
        <p:spPr>
          <a:xfrm>
            <a:off x="1165320" y="3606840"/>
            <a:ext cx="2879280" cy="2879280"/>
          </a:xfrm>
          <a:prstGeom prst="rect">
            <a:avLst/>
          </a:prstGeom>
          <a:ln>
            <a:noFill/>
          </a:ln>
        </p:spPr>
      </p:pic>
      <p:pic>
        <p:nvPicPr>
          <p:cNvPr id="499" name="Picture 14" descr=""/>
          <p:cNvPicPr/>
          <p:nvPr/>
        </p:nvPicPr>
        <p:blipFill>
          <a:blip r:embed="rId3"/>
          <a:stretch>
            <a:fillRect/>
          </a:stretch>
        </p:blipFill>
        <p:spPr>
          <a:xfrm>
            <a:off x="4655880" y="3416400"/>
            <a:ext cx="2879280" cy="2879280"/>
          </a:xfrm>
          <a:prstGeom prst="rect">
            <a:avLst/>
          </a:prstGeom>
          <a:ln>
            <a:noFill/>
          </a:ln>
        </p:spPr>
      </p:pic>
      <p:sp>
        <p:nvSpPr>
          <p:cNvPr id="500" name="CustomShape 2"/>
          <p:cNvSpPr/>
          <p:nvPr/>
        </p:nvSpPr>
        <p:spPr>
          <a:xfrm>
            <a:off x="1617120" y="3155040"/>
            <a:ext cx="197604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repository</a:t>
            </a:r>
            <a:endParaRPr/>
          </a:p>
        </p:txBody>
      </p:sp>
      <p:sp>
        <p:nvSpPr>
          <p:cNvPr id="501" name="CustomShape 3"/>
          <p:cNvSpPr/>
          <p:nvPr/>
        </p:nvSpPr>
        <p:spPr>
          <a:xfrm>
            <a:off x="4925520" y="3155040"/>
            <a:ext cx="240120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staging area</a:t>
            </a:r>
            <a:endParaRPr/>
          </a:p>
        </p:txBody>
      </p:sp>
      <p:sp>
        <p:nvSpPr>
          <p:cNvPr id="502" name="CustomShape 4"/>
          <p:cNvSpPr/>
          <p:nvPr/>
        </p:nvSpPr>
        <p:spPr>
          <a:xfrm>
            <a:off x="8259480" y="3155040"/>
            <a:ext cx="3292920" cy="516600"/>
          </a:xfrm>
          <a:prstGeom prst="rect">
            <a:avLst/>
          </a:prstGeom>
          <a:noFill/>
          <a:ln>
            <a:noFill/>
          </a:ln>
        </p:spPr>
        <p:txBody>
          <a:bodyPr wrap="none" lIns="90000" rIns="90000" tIns="45000" bIns="45000"/>
          <a:p>
            <a:pPr>
              <a:lnSpc>
                <a:spcPct val="100000"/>
              </a:lnSpc>
            </a:pPr>
            <a:r>
              <a:rPr lang="en-US" sz="2800">
                <a:solidFill>
                  <a:srgbClr val="000000"/>
                </a:solidFill>
                <a:latin typeface="Segoe UI"/>
              </a:rPr>
              <a:t>working directory</a:t>
            </a:r>
            <a:endParaRPr/>
          </a:p>
        </p:txBody>
      </p:sp>
    </p:spTree>
  </p:cSld>
  <p:timing>
    <p:tnLst>
      <p:par>
        <p:cTn id="28" dur="indefinite" restart="never" nodeType="tmRoot">
          <p:childTnLst>
            <p:seq>
              <p:cTn id="29"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